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5.jpg" ContentType="image/jpeg"/>
  <Override PartName="/ppt/media/image88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54" r:id="rId2"/>
    <p:sldId id="257" r:id="rId3"/>
    <p:sldId id="350" r:id="rId4"/>
    <p:sldId id="351" r:id="rId5"/>
    <p:sldId id="325" r:id="rId6"/>
    <p:sldId id="352" r:id="rId7"/>
    <p:sldId id="269" r:id="rId8"/>
    <p:sldId id="271" r:id="rId9"/>
    <p:sldId id="270" r:id="rId10"/>
    <p:sldId id="311" r:id="rId11"/>
    <p:sldId id="312" r:id="rId12"/>
    <p:sldId id="313" r:id="rId13"/>
    <p:sldId id="314" r:id="rId14"/>
    <p:sldId id="315" r:id="rId15"/>
    <p:sldId id="324" r:id="rId16"/>
    <p:sldId id="323" r:id="rId17"/>
    <p:sldId id="272" r:id="rId18"/>
    <p:sldId id="344" r:id="rId19"/>
    <p:sldId id="345" r:id="rId20"/>
    <p:sldId id="346" r:id="rId21"/>
    <p:sldId id="347" r:id="rId22"/>
    <p:sldId id="348" r:id="rId23"/>
    <p:sldId id="349" r:id="rId24"/>
    <p:sldId id="300" r:id="rId25"/>
    <p:sldId id="273" r:id="rId26"/>
    <p:sldId id="338" r:id="rId27"/>
    <p:sldId id="308" r:id="rId28"/>
    <p:sldId id="309" r:id="rId29"/>
    <p:sldId id="289" r:id="rId30"/>
    <p:sldId id="334" r:id="rId31"/>
    <p:sldId id="355" r:id="rId32"/>
    <p:sldId id="302" r:id="rId33"/>
    <p:sldId id="303" r:id="rId34"/>
    <p:sldId id="304" r:id="rId35"/>
    <p:sldId id="275" r:id="rId36"/>
    <p:sldId id="286" r:id="rId37"/>
    <p:sldId id="305" r:id="rId38"/>
    <p:sldId id="290" r:id="rId39"/>
    <p:sldId id="294" r:id="rId40"/>
    <p:sldId id="356" r:id="rId41"/>
    <p:sldId id="339" r:id="rId42"/>
    <p:sldId id="340" r:id="rId43"/>
    <p:sldId id="341" r:id="rId44"/>
    <p:sldId id="342" r:id="rId45"/>
    <p:sldId id="343" r:id="rId46"/>
    <p:sldId id="306" r:id="rId47"/>
    <p:sldId id="353" r:id="rId48"/>
  </p:sldIdLst>
  <p:sldSz cx="12192000" cy="6858000"/>
  <p:notesSz cx="6735763" cy="98663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atura16" initials="JHT" lastIdx="0" clrIdx="0">
    <p:extLst>
      <p:ext uri="{19B8F6BF-5375-455C-9EA6-DF929625EA0E}">
        <p15:presenceInfo xmlns:p15="http://schemas.microsoft.com/office/powerpoint/2012/main" userId="Jefatura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99FF"/>
    <a:srgbClr val="FF9933"/>
    <a:srgbClr val="FFFFFF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7845E-3989-483E-ABF0-46F20EE3725F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0FDB-B1A9-4C0A-9837-AB36B40123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38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12:notes"/>
          <p:cNvSpPr txBox="1">
            <a:spLocks noGrp="1"/>
          </p:cNvSpPr>
          <p:nvPr>
            <p:ph type="body" idx="1"/>
          </p:nvPr>
        </p:nvSpPr>
        <p:spPr>
          <a:xfrm>
            <a:off x="682620" y="4733689"/>
            <a:ext cx="5460957" cy="4484548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45275" cy="373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115E-D94E-4D3B-A2FD-97DA8573F0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B780-0A31-46F5-94C7-A3AC3C09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B83CAD-BE14-48EF-B9EF-06E0BECD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0689E-C216-4429-940A-E8538BEB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A501B-88D6-40C9-8F66-488CA2E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DED92-D512-49F2-BB50-2526927E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1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37D28-98F5-4120-AF08-EC030056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87E75B-8A7B-49CD-BE0D-D4558D01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AF492-9270-4725-8E29-4E6EC735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C99A2-A700-4D4F-87F2-B963AE21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1D26C-E1CB-47CF-B81C-93EAF033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56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E6D813-9990-4289-BC3B-313F4C1A2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E017CC-ACE9-4FB9-9659-95DA8C4B7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7AD21-8758-412E-B922-BF48F1BE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35B327-B7C9-44FA-8335-A3BC53E5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1D55E-209B-4EA4-907D-15D20275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15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79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1516">
              <a:spcBef>
                <a:spcPts val="91"/>
              </a:spcBef>
            </a:pPr>
            <a:fld id="{81D60167-4931-47E6-BA6A-407CBD079E47}" type="slidenum">
              <a:rPr lang="es-MX" spc="36" smtClean="0"/>
              <a:pPr marL="11516">
                <a:spcBef>
                  <a:spcPts val="91"/>
                </a:spcBef>
              </a:pPr>
              <a:t>‹Nº›</a:t>
            </a:fld>
            <a:endParaRPr lang="es-MX" spc="36" dirty="0"/>
          </a:p>
        </p:txBody>
      </p:sp>
    </p:spTree>
    <p:extLst>
      <p:ext uri="{BB962C8B-B14F-4D97-AF65-F5344CB8AC3E}">
        <p14:creationId xmlns:p14="http://schemas.microsoft.com/office/powerpoint/2010/main" val="27313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0D46C-00A7-475A-8CF2-0183F68E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E30FE-CE67-4FF2-A0AA-B236F5A31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D5596-EADB-4875-9EE7-93B23ACF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586059-B91B-4637-9314-B963BEEB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EBC5A-08E6-497B-81F9-CA2549B0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5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BBC44-A118-4857-8153-3106025E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9449F1-FC15-42EA-B950-90D36DD2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93626-C99D-406A-A7F8-803A489F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27D89A-FC5B-47CC-A9E0-46868911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96F30A-E82B-4FEC-9938-4939984C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1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19AF-D0DB-465C-AA09-F3F09E43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0B941F-E0DD-4F78-B7B9-7882E8D6A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A8243E-4887-46D7-86F3-63F6D4B5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D95A1B-5DCB-4FDC-B213-E3B4F685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CA917C-55E5-4086-BF3F-48FF88AC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F566CA-DD69-42E1-A2BD-2301E54D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9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47C57-623F-4ACF-A38E-32A0C62E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0AE680-DA95-48D8-8CDB-F251EC72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0DEDC-7C0B-4EC6-B404-0808EFE1E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B3441C-0611-4147-ACED-CBF07F35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911537-E7ED-4CAE-9B9C-4BA80848E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BABEF4-845F-4204-BE82-A55DED1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16D1B6-5FDB-444A-8D25-A10C909F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4A90A8-57FC-45E3-8350-AD6F8285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0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8D566-A1F6-4BC1-AA19-612C46C0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F7CE4B-651A-47ED-AFEB-BA4339F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95948A-FB63-4C59-B9CD-A5ECE82C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8A838D-3B61-4488-9335-B3BB8082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3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E0D9D-0222-4C06-AECE-AFBC3FE3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0D1397-3A86-4603-B845-96B5E96B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3159E8-8D20-4D1D-8C58-6A0E5D9C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41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9C4FE-FEB9-44EE-AA83-7165950C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391DE-A8DC-4027-82F7-63FEBECB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47D5A8-25E2-469C-974A-E16D917E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779839-5561-496C-82E7-EFB2E70D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65AABF-F2E5-4451-B6C6-73DF411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FC4D59-B66F-44F8-8061-196CCD19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943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70156-B43A-47ED-A137-2D4650C2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BE3AAA-5D8C-4D72-9417-0AEE772D0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D74FB4-342D-4186-977F-2E69350A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20300B-B528-44E3-A91C-BA9A78CE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AF4DB-49CA-4D41-8939-F4F1EFFE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CDE4FF-CE19-425E-A046-3F9BA670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5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A01A0-8182-4B0B-8DE5-882A742D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59195-6B7C-4577-8634-8F0456E8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4C0DB-2927-4EB6-81B7-DB51D51FE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E96E-351F-467F-9FC5-7643C310A90D}" type="datetimeFigureOut">
              <a:rPr lang="es-MX" smtClean="0"/>
              <a:t>19/03/2025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DA966-8037-43E9-932D-94697DD00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CE490-10D4-4327-A942-4BCA894BC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1E3E-FF43-4F6E-9CBB-618057AD6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6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gae-siae.unam.mx/www.gate.php" TargetMode="Externa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gif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6830" y="6584783"/>
            <a:ext cx="37428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79" b="1" spc="-503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179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20554" y="11"/>
            <a:ext cx="5549740" cy="6855696"/>
            <a:chOff x="0" y="12"/>
            <a:chExt cx="6120130" cy="75603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6120002" cy="7559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627" y="342289"/>
              <a:ext cx="637717" cy="7072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9732" y="571647"/>
              <a:ext cx="122923" cy="1513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5031" y="571643"/>
              <a:ext cx="321656" cy="1539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9331" y="571647"/>
              <a:ext cx="82715" cy="1523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35689" y="747940"/>
              <a:ext cx="641350" cy="171450"/>
            </a:xfrm>
            <a:custGeom>
              <a:avLst/>
              <a:gdLst/>
              <a:ahLst/>
              <a:cxnLst/>
              <a:rect l="l" t="t" r="r" b="b"/>
              <a:pathLst>
                <a:path w="641350" h="171450">
                  <a:moveTo>
                    <a:pt x="288810" y="40627"/>
                  </a:moveTo>
                  <a:lnTo>
                    <a:pt x="256908" y="40627"/>
                  </a:lnTo>
                  <a:lnTo>
                    <a:pt x="256908" y="127076"/>
                  </a:lnTo>
                  <a:lnTo>
                    <a:pt x="187147" y="40627"/>
                  </a:lnTo>
                  <a:lnTo>
                    <a:pt x="156375" y="40627"/>
                  </a:lnTo>
                  <a:lnTo>
                    <a:pt x="156375" y="171234"/>
                  </a:lnTo>
                  <a:lnTo>
                    <a:pt x="187147" y="171234"/>
                  </a:lnTo>
                  <a:lnTo>
                    <a:pt x="187147" y="86271"/>
                  </a:lnTo>
                  <a:lnTo>
                    <a:pt x="258749" y="171234"/>
                  </a:lnTo>
                  <a:lnTo>
                    <a:pt x="288810" y="171234"/>
                  </a:lnTo>
                  <a:lnTo>
                    <a:pt x="288810" y="40627"/>
                  </a:lnTo>
                  <a:close/>
                </a:path>
                <a:path w="641350" h="171450">
                  <a:moveTo>
                    <a:pt x="451675" y="171234"/>
                  </a:moveTo>
                  <a:lnTo>
                    <a:pt x="439839" y="144868"/>
                  </a:lnTo>
                  <a:lnTo>
                    <a:pt x="428193" y="118910"/>
                  </a:lnTo>
                  <a:lnTo>
                    <a:pt x="408711" y="75514"/>
                  </a:lnTo>
                  <a:lnTo>
                    <a:pt x="397535" y="50622"/>
                  </a:lnTo>
                  <a:lnTo>
                    <a:pt x="397535" y="118910"/>
                  </a:lnTo>
                  <a:lnTo>
                    <a:pt x="357073" y="118910"/>
                  </a:lnTo>
                  <a:lnTo>
                    <a:pt x="377304" y="75514"/>
                  </a:lnTo>
                  <a:lnTo>
                    <a:pt x="397535" y="118910"/>
                  </a:lnTo>
                  <a:lnTo>
                    <a:pt x="397535" y="50622"/>
                  </a:lnTo>
                  <a:lnTo>
                    <a:pt x="393052" y="40627"/>
                  </a:lnTo>
                  <a:lnTo>
                    <a:pt x="364109" y="40627"/>
                  </a:lnTo>
                  <a:lnTo>
                    <a:pt x="305866" y="171234"/>
                  </a:lnTo>
                  <a:lnTo>
                    <a:pt x="334086" y="171234"/>
                  </a:lnTo>
                  <a:lnTo>
                    <a:pt x="345211" y="144868"/>
                  </a:lnTo>
                  <a:lnTo>
                    <a:pt x="407898" y="144868"/>
                  </a:lnTo>
                  <a:lnTo>
                    <a:pt x="423087" y="171234"/>
                  </a:lnTo>
                  <a:lnTo>
                    <a:pt x="451675" y="171234"/>
                  </a:lnTo>
                  <a:close/>
                </a:path>
                <a:path w="641350" h="171450">
                  <a:moveTo>
                    <a:pt x="627151" y="171234"/>
                  </a:moveTo>
                  <a:lnTo>
                    <a:pt x="603402" y="40627"/>
                  </a:lnTo>
                  <a:lnTo>
                    <a:pt x="578535" y="40627"/>
                  </a:lnTo>
                  <a:lnTo>
                    <a:pt x="546620" y="128930"/>
                  </a:lnTo>
                  <a:lnTo>
                    <a:pt x="515086" y="40627"/>
                  </a:lnTo>
                  <a:lnTo>
                    <a:pt x="489877" y="40627"/>
                  </a:lnTo>
                  <a:lnTo>
                    <a:pt x="466115" y="171234"/>
                  </a:lnTo>
                  <a:lnTo>
                    <a:pt x="491363" y="171234"/>
                  </a:lnTo>
                  <a:lnTo>
                    <a:pt x="505079" y="91109"/>
                  </a:lnTo>
                  <a:lnTo>
                    <a:pt x="535863" y="171234"/>
                  </a:lnTo>
                  <a:lnTo>
                    <a:pt x="557390" y="171234"/>
                  </a:lnTo>
                  <a:lnTo>
                    <a:pt x="584835" y="91109"/>
                  </a:lnTo>
                  <a:lnTo>
                    <a:pt x="602653" y="171234"/>
                  </a:lnTo>
                  <a:lnTo>
                    <a:pt x="627151" y="171234"/>
                  </a:lnTo>
                  <a:close/>
                </a:path>
                <a:path w="641350" h="171450">
                  <a:moveTo>
                    <a:pt x="641210" y="0"/>
                  </a:moveTo>
                  <a:lnTo>
                    <a:pt x="0" y="0"/>
                  </a:lnTo>
                  <a:lnTo>
                    <a:pt x="0" y="16243"/>
                  </a:lnTo>
                  <a:lnTo>
                    <a:pt x="641210" y="16611"/>
                  </a:lnTo>
                  <a:lnTo>
                    <a:pt x="641210" y="0"/>
                  </a:lnTo>
                  <a:close/>
                </a:path>
              </a:pathLst>
            </a:custGeom>
            <a:solidFill>
              <a:srgbClr val="FAAA4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1111" y="788567"/>
              <a:ext cx="109804" cy="1306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76907" y="89509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707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8669"/>
                  </a:lnTo>
                  <a:lnTo>
                    <a:pt x="5422" y="24079"/>
                  </a:lnTo>
                  <a:lnTo>
                    <a:pt x="18707" y="24079"/>
                  </a:lnTo>
                  <a:lnTo>
                    <a:pt x="20034" y="22745"/>
                  </a:lnTo>
                  <a:lnTo>
                    <a:pt x="6159" y="22745"/>
                  </a:lnTo>
                  <a:lnTo>
                    <a:pt x="1333" y="17932"/>
                  </a:lnTo>
                  <a:lnTo>
                    <a:pt x="1333" y="6121"/>
                  </a:lnTo>
                  <a:lnTo>
                    <a:pt x="6159" y="1308"/>
                  </a:lnTo>
                  <a:lnTo>
                    <a:pt x="20006" y="1308"/>
                  </a:lnTo>
                  <a:lnTo>
                    <a:pt x="18707" y="0"/>
                  </a:lnTo>
                  <a:close/>
                </a:path>
                <a:path w="24129" h="24130">
                  <a:moveTo>
                    <a:pt x="20006" y="1308"/>
                  </a:moveTo>
                  <a:lnTo>
                    <a:pt x="17970" y="1308"/>
                  </a:lnTo>
                  <a:lnTo>
                    <a:pt x="22796" y="6121"/>
                  </a:lnTo>
                  <a:lnTo>
                    <a:pt x="22796" y="17932"/>
                  </a:lnTo>
                  <a:lnTo>
                    <a:pt x="17970" y="22745"/>
                  </a:lnTo>
                  <a:lnTo>
                    <a:pt x="20034" y="22745"/>
                  </a:lnTo>
                  <a:lnTo>
                    <a:pt x="24091" y="18669"/>
                  </a:lnTo>
                  <a:lnTo>
                    <a:pt x="24091" y="5422"/>
                  </a:lnTo>
                  <a:lnTo>
                    <a:pt x="20006" y="1308"/>
                  </a:lnTo>
                  <a:close/>
                </a:path>
                <a:path w="24129" h="24130">
                  <a:moveTo>
                    <a:pt x="16586" y="3771"/>
                  </a:moveTo>
                  <a:lnTo>
                    <a:pt x="7137" y="3771"/>
                  </a:lnTo>
                  <a:lnTo>
                    <a:pt x="6502" y="4457"/>
                  </a:lnTo>
                  <a:lnTo>
                    <a:pt x="6586" y="19316"/>
                  </a:lnTo>
                  <a:lnTo>
                    <a:pt x="7924" y="20332"/>
                  </a:lnTo>
                  <a:lnTo>
                    <a:pt x="9258" y="19316"/>
                  </a:lnTo>
                  <a:lnTo>
                    <a:pt x="9258" y="13157"/>
                  </a:lnTo>
                  <a:lnTo>
                    <a:pt x="17006" y="13157"/>
                  </a:lnTo>
                  <a:lnTo>
                    <a:pt x="16471" y="12471"/>
                  </a:lnTo>
                  <a:lnTo>
                    <a:pt x="14897" y="12090"/>
                  </a:lnTo>
                  <a:lnTo>
                    <a:pt x="16802" y="11633"/>
                  </a:lnTo>
                  <a:lnTo>
                    <a:pt x="17978" y="10642"/>
                  </a:lnTo>
                  <a:lnTo>
                    <a:pt x="9258" y="10642"/>
                  </a:lnTo>
                  <a:lnTo>
                    <a:pt x="9258" y="7061"/>
                  </a:lnTo>
                  <a:lnTo>
                    <a:pt x="9994" y="6273"/>
                  </a:lnTo>
                  <a:lnTo>
                    <a:pt x="18249" y="6273"/>
                  </a:lnTo>
                  <a:lnTo>
                    <a:pt x="18249" y="5422"/>
                  </a:lnTo>
                  <a:lnTo>
                    <a:pt x="16586" y="3771"/>
                  </a:lnTo>
                  <a:close/>
                </a:path>
                <a:path w="24129" h="24130">
                  <a:moveTo>
                    <a:pt x="16985" y="13157"/>
                  </a:moveTo>
                  <a:lnTo>
                    <a:pt x="13906" y="13157"/>
                  </a:lnTo>
                  <a:lnTo>
                    <a:pt x="14198" y="13792"/>
                  </a:lnTo>
                  <a:lnTo>
                    <a:pt x="16130" y="19316"/>
                  </a:lnTo>
                  <a:lnTo>
                    <a:pt x="16192" y="19494"/>
                  </a:lnTo>
                  <a:lnTo>
                    <a:pt x="17271" y="20205"/>
                  </a:lnTo>
                  <a:lnTo>
                    <a:pt x="17808" y="20205"/>
                  </a:lnTo>
                  <a:lnTo>
                    <a:pt x="18922" y="18910"/>
                  </a:lnTo>
                  <a:lnTo>
                    <a:pt x="18884" y="18503"/>
                  </a:lnTo>
                  <a:lnTo>
                    <a:pt x="16985" y="13157"/>
                  </a:lnTo>
                  <a:close/>
                </a:path>
                <a:path w="24129" h="24130">
                  <a:moveTo>
                    <a:pt x="18249" y="6273"/>
                  </a:moveTo>
                  <a:lnTo>
                    <a:pt x="14516" y="6273"/>
                  </a:lnTo>
                  <a:lnTo>
                    <a:pt x="15354" y="7061"/>
                  </a:lnTo>
                  <a:lnTo>
                    <a:pt x="15354" y="9563"/>
                  </a:lnTo>
                  <a:lnTo>
                    <a:pt x="14452" y="10642"/>
                  </a:lnTo>
                  <a:lnTo>
                    <a:pt x="17978" y="10642"/>
                  </a:lnTo>
                  <a:lnTo>
                    <a:pt x="18249" y="10414"/>
                  </a:lnTo>
                  <a:lnTo>
                    <a:pt x="18249" y="6273"/>
                  </a:lnTo>
                  <a:close/>
                </a:path>
              </a:pathLst>
            </a:custGeom>
            <a:solidFill>
              <a:srgbClr val="FAAA4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18906" y="376883"/>
            <a:ext cx="1953177" cy="46418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71787" marR="27063" indent="-537814">
              <a:lnSpc>
                <a:spcPct val="120300"/>
              </a:lnSpc>
              <a:spcBef>
                <a:spcPts val="91"/>
              </a:spcBef>
            </a:pP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r>
              <a:rPr sz="816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816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Autónoma</a:t>
            </a:r>
            <a:r>
              <a:rPr sz="816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16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spc="-9" dirty="0">
                <a:solidFill>
                  <a:srgbClr val="FFFFFF"/>
                </a:solidFill>
                <a:latin typeface="Calibri"/>
                <a:cs typeface="Calibri"/>
              </a:rPr>
              <a:t>México</a:t>
            </a:r>
            <a:r>
              <a:rPr sz="816" b="1" spc="4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Secretaría</a:t>
            </a:r>
            <a:r>
              <a:rPr sz="816" b="1" spc="-9" dirty="0">
                <a:solidFill>
                  <a:srgbClr val="FFFFFF"/>
                </a:solidFill>
                <a:latin typeface="Calibri"/>
                <a:cs typeface="Calibri"/>
              </a:rPr>
              <a:t> General</a:t>
            </a:r>
            <a:endParaRPr sz="816">
              <a:latin typeface="Calibri"/>
              <a:cs typeface="Calibri"/>
            </a:endParaRPr>
          </a:p>
          <a:p>
            <a:pPr marL="11516">
              <a:spcBef>
                <a:spcPts val="199"/>
              </a:spcBef>
            </a:pP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sz="816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816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dirty="0">
                <a:solidFill>
                  <a:srgbClr val="FFFFFF"/>
                </a:solidFill>
                <a:latin typeface="Calibri"/>
                <a:cs typeface="Calibri"/>
              </a:rPr>
              <a:t>de Administración</a:t>
            </a:r>
            <a:r>
              <a:rPr sz="816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16" b="1" spc="-9" dirty="0">
                <a:solidFill>
                  <a:srgbClr val="FFFFFF"/>
                </a:solidFill>
                <a:latin typeface="Calibri"/>
                <a:cs typeface="Calibri"/>
              </a:rPr>
              <a:t>Escolar</a:t>
            </a:r>
            <a:endParaRPr sz="816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0554" y="8"/>
            <a:ext cx="5549740" cy="6855696"/>
            <a:chOff x="0" y="8"/>
            <a:chExt cx="6120130" cy="7560309"/>
          </a:xfrm>
        </p:grpSpPr>
        <p:sp>
          <p:nvSpPr>
            <p:cNvPr id="14" name="object 14"/>
            <p:cNvSpPr/>
            <p:nvPr/>
          </p:nvSpPr>
          <p:spPr>
            <a:xfrm>
              <a:off x="1072997" y="3002305"/>
              <a:ext cx="5047615" cy="4558030"/>
            </a:xfrm>
            <a:custGeom>
              <a:avLst/>
              <a:gdLst/>
              <a:ahLst/>
              <a:cxnLst/>
              <a:rect l="l" t="t" r="r" b="b"/>
              <a:pathLst>
                <a:path w="5047615" h="4558030">
                  <a:moveTo>
                    <a:pt x="31750" y="4374616"/>
                  </a:moveTo>
                  <a:lnTo>
                    <a:pt x="0" y="4403903"/>
                  </a:lnTo>
                  <a:lnTo>
                    <a:pt x="26123" y="4397768"/>
                  </a:lnTo>
                  <a:lnTo>
                    <a:pt x="31750" y="4374616"/>
                  </a:lnTo>
                  <a:close/>
                </a:path>
                <a:path w="5047615" h="4558030">
                  <a:moveTo>
                    <a:pt x="1191755" y="3277857"/>
                  </a:moveTo>
                  <a:lnTo>
                    <a:pt x="1177696" y="3290824"/>
                  </a:lnTo>
                  <a:lnTo>
                    <a:pt x="1189202" y="3288182"/>
                  </a:lnTo>
                  <a:lnTo>
                    <a:pt x="1191755" y="3277857"/>
                  </a:lnTo>
                  <a:close/>
                </a:path>
                <a:path w="5047615" h="4558030">
                  <a:moveTo>
                    <a:pt x="2361171" y="2183193"/>
                  </a:moveTo>
                  <a:lnTo>
                    <a:pt x="2357666" y="2186432"/>
                  </a:lnTo>
                  <a:lnTo>
                    <a:pt x="2360523" y="2185797"/>
                  </a:lnTo>
                  <a:lnTo>
                    <a:pt x="2361171" y="2183193"/>
                  </a:lnTo>
                  <a:close/>
                </a:path>
                <a:path w="5047615" h="4558030">
                  <a:moveTo>
                    <a:pt x="3659441" y="1414195"/>
                  </a:moveTo>
                  <a:lnTo>
                    <a:pt x="3658971" y="1414195"/>
                  </a:lnTo>
                  <a:lnTo>
                    <a:pt x="3472853" y="2120100"/>
                  </a:lnTo>
                  <a:lnTo>
                    <a:pt x="3472802" y="2120303"/>
                  </a:lnTo>
                  <a:lnTo>
                    <a:pt x="2516848" y="2329992"/>
                  </a:lnTo>
                  <a:lnTo>
                    <a:pt x="2288006" y="3178225"/>
                  </a:lnTo>
                  <a:lnTo>
                    <a:pt x="2288006" y="3202482"/>
                  </a:lnTo>
                  <a:lnTo>
                    <a:pt x="2279307" y="3210522"/>
                  </a:lnTo>
                  <a:lnTo>
                    <a:pt x="2288006" y="3202482"/>
                  </a:lnTo>
                  <a:lnTo>
                    <a:pt x="2288006" y="3178225"/>
                  </a:lnTo>
                  <a:lnTo>
                    <a:pt x="2281059" y="3203968"/>
                  </a:lnTo>
                  <a:lnTo>
                    <a:pt x="1321498" y="3410204"/>
                  </a:lnTo>
                  <a:lnTo>
                    <a:pt x="1100074" y="4213644"/>
                  </a:lnTo>
                  <a:lnTo>
                    <a:pt x="1100074" y="4276420"/>
                  </a:lnTo>
                  <a:lnTo>
                    <a:pt x="1076883" y="4297819"/>
                  </a:lnTo>
                  <a:lnTo>
                    <a:pt x="1100074" y="4276420"/>
                  </a:lnTo>
                  <a:lnTo>
                    <a:pt x="1100074" y="4213644"/>
                  </a:lnTo>
                  <a:lnTo>
                    <a:pt x="1081709" y="4280268"/>
                  </a:lnTo>
                  <a:lnTo>
                    <a:pt x="118059" y="4482630"/>
                  </a:lnTo>
                  <a:lnTo>
                    <a:pt x="97294" y="4557700"/>
                  </a:lnTo>
                  <a:lnTo>
                    <a:pt x="189560" y="4557700"/>
                  </a:lnTo>
                  <a:lnTo>
                    <a:pt x="189839" y="4556569"/>
                  </a:lnTo>
                  <a:lnTo>
                    <a:pt x="191401" y="4550270"/>
                  </a:lnTo>
                  <a:lnTo>
                    <a:pt x="292493" y="4526470"/>
                  </a:lnTo>
                  <a:lnTo>
                    <a:pt x="1133894" y="4328401"/>
                  </a:lnTo>
                  <a:lnTo>
                    <a:pt x="1141463" y="4297819"/>
                  </a:lnTo>
                  <a:lnTo>
                    <a:pt x="1146771" y="4276407"/>
                  </a:lnTo>
                  <a:lnTo>
                    <a:pt x="1353337" y="3442932"/>
                  </a:lnTo>
                  <a:lnTo>
                    <a:pt x="1354023" y="3440201"/>
                  </a:lnTo>
                  <a:lnTo>
                    <a:pt x="1400098" y="3429584"/>
                  </a:lnTo>
                  <a:lnTo>
                    <a:pt x="2300681" y="3222066"/>
                  </a:lnTo>
                  <a:lnTo>
                    <a:pt x="2303602" y="3210522"/>
                  </a:lnTo>
                  <a:lnTo>
                    <a:pt x="2305647" y="3202470"/>
                  </a:lnTo>
                  <a:lnTo>
                    <a:pt x="2524823" y="2338184"/>
                  </a:lnTo>
                  <a:lnTo>
                    <a:pt x="2524988" y="2337524"/>
                  </a:lnTo>
                  <a:lnTo>
                    <a:pt x="2536901" y="2334831"/>
                  </a:lnTo>
                  <a:lnTo>
                    <a:pt x="3475456" y="2122741"/>
                  </a:lnTo>
                  <a:lnTo>
                    <a:pt x="3475863" y="2121166"/>
                  </a:lnTo>
                  <a:lnTo>
                    <a:pt x="3476091" y="2120303"/>
                  </a:lnTo>
                  <a:lnTo>
                    <a:pt x="3476142" y="2120100"/>
                  </a:lnTo>
                  <a:lnTo>
                    <a:pt x="3659441" y="1414195"/>
                  </a:lnTo>
                  <a:close/>
                </a:path>
                <a:path w="5047615" h="4558030">
                  <a:moveTo>
                    <a:pt x="3830764" y="1539113"/>
                  </a:moveTo>
                  <a:lnTo>
                    <a:pt x="3830307" y="1539113"/>
                  </a:lnTo>
                  <a:lnTo>
                    <a:pt x="3637026" y="2271496"/>
                  </a:lnTo>
                  <a:lnTo>
                    <a:pt x="3636962" y="2271725"/>
                  </a:lnTo>
                  <a:lnTo>
                    <a:pt x="2690380" y="2479243"/>
                  </a:lnTo>
                  <a:lnTo>
                    <a:pt x="2690380" y="2486520"/>
                  </a:lnTo>
                  <a:lnTo>
                    <a:pt x="2686494" y="2490114"/>
                  </a:lnTo>
                  <a:lnTo>
                    <a:pt x="2690380" y="2486520"/>
                  </a:lnTo>
                  <a:lnTo>
                    <a:pt x="2690380" y="2479243"/>
                  </a:lnTo>
                  <a:lnTo>
                    <a:pt x="2680881" y="2481313"/>
                  </a:lnTo>
                  <a:lnTo>
                    <a:pt x="2445194" y="3355365"/>
                  </a:lnTo>
                  <a:lnTo>
                    <a:pt x="2452281" y="3353866"/>
                  </a:lnTo>
                  <a:lnTo>
                    <a:pt x="2445194" y="3355378"/>
                  </a:lnTo>
                  <a:lnTo>
                    <a:pt x="2443391" y="3362058"/>
                  </a:lnTo>
                  <a:lnTo>
                    <a:pt x="2445194" y="3355365"/>
                  </a:lnTo>
                  <a:lnTo>
                    <a:pt x="1485582" y="3561550"/>
                  </a:lnTo>
                  <a:lnTo>
                    <a:pt x="1245590" y="4431436"/>
                  </a:lnTo>
                  <a:lnTo>
                    <a:pt x="1264297" y="4427486"/>
                  </a:lnTo>
                  <a:lnTo>
                    <a:pt x="1245590" y="4431436"/>
                  </a:lnTo>
                  <a:lnTo>
                    <a:pt x="646125" y="4557700"/>
                  </a:lnTo>
                  <a:lnTo>
                    <a:pt x="969670" y="4557700"/>
                  </a:lnTo>
                  <a:lnTo>
                    <a:pt x="1298714" y="4480458"/>
                  </a:lnTo>
                  <a:lnTo>
                    <a:pt x="1306436" y="4449305"/>
                  </a:lnTo>
                  <a:lnTo>
                    <a:pt x="1311833" y="4427486"/>
                  </a:lnTo>
                  <a:lnTo>
                    <a:pt x="1517942" y="3594811"/>
                  </a:lnTo>
                  <a:lnTo>
                    <a:pt x="1518627" y="3592042"/>
                  </a:lnTo>
                  <a:lnTo>
                    <a:pt x="1565414" y="3581260"/>
                  </a:lnTo>
                  <a:lnTo>
                    <a:pt x="2465235" y="3373856"/>
                  </a:lnTo>
                  <a:lnTo>
                    <a:pt x="2468232" y="3362071"/>
                  </a:lnTo>
                  <a:lnTo>
                    <a:pt x="2470315" y="3353854"/>
                  </a:lnTo>
                  <a:lnTo>
                    <a:pt x="2689466" y="2490114"/>
                  </a:lnTo>
                  <a:lnTo>
                    <a:pt x="2689644" y="2489403"/>
                  </a:lnTo>
                  <a:lnTo>
                    <a:pt x="2702395" y="2486520"/>
                  </a:lnTo>
                  <a:lnTo>
                    <a:pt x="3639985" y="2274519"/>
                  </a:lnTo>
                  <a:lnTo>
                    <a:pt x="3640455" y="2272728"/>
                  </a:lnTo>
                  <a:lnTo>
                    <a:pt x="3640709" y="2271725"/>
                  </a:lnTo>
                  <a:lnTo>
                    <a:pt x="3640772" y="2271496"/>
                  </a:lnTo>
                  <a:lnTo>
                    <a:pt x="3830764" y="1539113"/>
                  </a:lnTo>
                  <a:close/>
                </a:path>
                <a:path w="5047615" h="4558030">
                  <a:moveTo>
                    <a:pt x="4003052" y="1660448"/>
                  </a:moveTo>
                  <a:lnTo>
                    <a:pt x="4002570" y="1660448"/>
                  </a:lnTo>
                  <a:lnTo>
                    <a:pt x="3801364" y="2423109"/>
                  </a:lnTo>
                  <a:lnTo>
                    <a:pt x="3801313" y="2423337"/>
                  </a:lnTo>
                  <a:lnTo>
                    <a:pt x="2845104" y="2632799"/>
                  </a:lnTo>
                  <a:lnTo>
                    <a:pt x="2609291" y="3506711"/>
                  </a:lnTo>
                  <a:lnTo>
                    <a:pt x="1649552" y="3712807"/>
                  </a:lnTo>
                  <a:lnTo>
                    <a:pt x="1416075" y="4557700"/>
                  </a:lnTo>
                  <a:lnTo>
                    <a:pt x="1482344" y="4557700"/>
                  </a:lnTo>
                  <a:lnTo>
                    <a:pt x="1682673" y="3746855"/>
                  </a:lnTo>
                  <a:lnTo>
                    <a:pt x="1683385" y="3744010"/>
                  </a:lnTo>
                  <a:lnTo>
                    <a:pt x="1686102" y="3732987"/>
                  </a:lnTo>
                  <a:lnTo>
                    <a:pt x="1683385" y="3744010"/>
                  </a:lnTo>
                  <a:lnTo>
                    <a:pt x="1731289" y="3732961"/>
                  </a:lnTo>
                  <a:lnTo>
                    <a:pt x="2629878" y="3525710"/>
                  </a:lnTo>
                  <a:lnTo>
                    <a:pt x="2632938" y="3513594"/>
                  </a:lnTo>
                  <a:lnTo>
                    <a:pt x="2635085" y="3505149"/>
                  </a:lnTo>
                  <a:lnTo>
                    <a:pt x="2853956" y="2641866"/>
                  </a:lnTo>
                  <a:lnTo>
                    <a:pt x="2854147" y="2641142"/>
                  </a:lnTo>
                  <a:lnTo>
                    <a:pt x="2850870" y="2641866"/>
                  </a:lnTo>
                  <a:lnTo>
                    <a:pt x="2854134" y="2641130"/>
                  </a:lnTo>
                  <a:lnTo>
                    <a:pt x="2854883" y="2638158"/>
                  </a:lnTo>
                  <a:lnTo>
                    <a:pt x="2854147" y="2641142"/>
                  </a:lnTo>
                  <a:lnTo>
                    <a:pt x="2867329" y="2638158"/>
                  </a:lnTo>
                  <a:lnTo>
                    <a:pt x="3804335" y="2426131"/>
                  </a:lnTo>
                  <a:lnTo>
                    <a:pt x="3804793" y="2424341"/>
                  </a:lnTo>
                  <a:lnTo>
                    <a:pt x="3805059" y="2423337"/>
                  </a:lnTo>
                  <a:lnTo>
                    <a:pt x="3805110" y="2423109"/>
                  </a:lnTo>
                  <a:lnTo>
                    <a:pt x="4003052" y="1660448"/>
                  </a:lnTo>
                  <a:close/>
                </a:path>
                <a:path w="5047615" h="4558030">
                  <a:moveTo>
                    <a:pt x="4184688" y="1745983"/>
                  </a:moveTo>
                  <a:lnTo>
                    <a:pt x="4184218" y="1745983"/>
                  </a:lnTo>
                  <a:lnTo>
                    <a:pt x="3965537" y="2574493"/>
                  </a:lnTo>
                  <a:lnTo>
                    <a:pt x="3965473" y="2574760"/>
                  </a:lnTo>
                  <a:lnTo>
                    <a:pt x="3966680" y="2574493"/>
                  </a:lnTo>
                  <a:lnTo>
                    <a:pt x="3965473" y="2574772"/>
                  </a:lnTo>
                  <a:lnTo>
                    <a:pt x="3965181" y="2575890"/>
                  </a:lnTo>
                  <a:lnTo>
                    <a:pt x="3965473" y="2574760"/>
                  </a:lnTo>
                  <a:lnTo>
                    <a:pt x="3019475" y="2781973"/>
                  </a:lnTo>
                  <a:lnTo>
                    <a:pt x="3019475" y="2789821"/>
                  </a:lnTo>
                  <a:lnTo>
                    <a:pt x="3015284" y="2793695"/>
                  </a:lnTo>
                  <a:lnTo>
                    <a:pt x="3019475" y="2789821"/>
                  </a:lnTo>
                  <a:lnTo>
                    <a:pt x="3019475" y="2781973"/>
                  </a:lnTo>
                  <a:lnTo>
                    <a:pt x="3009252" y="2784208"/>
                  </a:lnTo>
                  <a:lnTo>
                    <a:pt x="2773362" y="3658070"/>
                  </a:lnTo>
                  <a:lnTo>
                    <a:pt x="1813267" y="3863810"/>
                  </a:lnTo>
                  <a:lnTo>
                    <a:pt x="1699475" y="4277525"/>
                  </a:lnTo>
                  <a:lnTo>
                    <a:pt x="1643710" y="4478401"/>
                  </a:lnTo>
                  <a:lnTo>
                    <a:pt x="1638236" y="4498251"/>
                  </a:lnTo>
                  <a:lnTo>
                    <a:pt x="1632712" y="4518076"/>
                  </a:lnTo>
                  <a:lnTo>
                    <a:pt x="1621574" y="4557700"/>
                  </a:lnTo>
                  <a:lnTo>
                    <a:pt x="1684832" y="4557700"/>
                  </a:lnTo>
                  <a:lnTo>
                    <a:pt x="1692910" y="4524426"/>
                  </a:lnTo>
                  <a:lnTo>
                    <a:pt x="1696974" y="4507801"/>
                  </a:lnTo>
                  <a:lnTo>
                    <a:pt x="1701088" y="4491177"/>
                  </a:lnTo>
                  <a:lnTo>
                    <a:pt x="1750796" y="4288955"/>
                  </a:lnTo>
                  <a:lnTo>
                    <a:pt x="1847621" y="3899128"/>
                  </a:lnTo>
                  <a:lnTo>
                    <a:pt x="1848358" y="3896182"/>
                  </a:lnTo>
                  <a:lnTo>
                    <a:pt x="1835594" y="3899128"/>
                  </a:lnTo>
                  <a:lnTo>
                    <a:pt x="1848345" y="3896182"/>
                  </a:lnTo>
                  <a:lnTo>
                    <a:pt x="1851177" y="3884752"/>
                  </a:lnTo>
                  <a:lnTo>
                    <a:pt x="1848358" y="3896182"/>
                  </a:lnTo>
                  <a:lnTo>
                    <a:pt x="1897938" y="3884726"/>
                  </a:lnTo>
                  <a:lnTo>
                    <a:pt x="2794495" y="3677564"/>
                  </a:lnTo>
                  <a:lnTo>
                    <a:pt x="2797657" y="3665131"/>
                  </a:lnTo>
                  <a:lnTo>
                    <a:pt x="2799854" y="3656457"/>
                  </a:lnTo>
                  <a:lnTo>
                    <a:pt x="3018485" y="2793695"/>
                  </a:lnTo>
                  <a:lnTo>
                    <a:pt x="3018675" y="2792946"/>
                  </a:lnTo>
                  <a:lnTo>
                    <a:pt x="3032379" y="2789821"/>
                  </a:lnTo>
                  <a:lnTo>
                    <a:pt x="3968877" y="2577896"/>
                  </a:lnTo>
                  <a:lnTo>
                    <a:pt x="3969397" y="2575890"/>
                  </a:lnTo>
                  <a:lnTo>
                    <a:pt x="3969689" y="2574760"/>
                  </a:lnTo>
                  <a:lnTo>
                    <a:pt x="3969753" y="2574493"/>
                  </a:lnTo>
                  <a:lnTo>
                    <a:pt x="4184688" y="1745983"/>
                  </a:lnTo>
                  <a:close/>
                </a:path>
                <a:path w="5047615" h="4558030">
                  <a:moveTo>
                    <a:pt x="4356900" y="1867509"/>
                  </a:moveTo>
                  <a:lnTo>
                    <a:pt x="4356443" y="1867509"/>
                  </a:lnTo>
                  <a:lnTo>
                    <a:pt x="4129709" y="2725902"/>
                  </a:lnTo>
                  <a:lnTo>
                    <a:pt x="4129633" y="2726194"/>
                  </a:lnTo>
                  <a:lnTo>
                    <a:pt x="3173374" y="2935617"/>
                  </a:lnTo>
                  <a:lnTo>
                    <a:pt x="2937294" y="3809276"/>
                  </a:lnTo>
                  <a:lnTo>
                    <a:pt x="1977466" y="4015257"/>
                  </a:lnTo>
                  <a:lnTo>
                    <a:pt x="1838769" y="4516526"/>
                  </a:lnTo>
                  <a:lnTo>
                    <a:pt x="1835950" y="4526826"/>
                  </a:lnTo>
                  <a:lnTo>
                    <a:pt x="1827352" y="4557700"/>
                  </a:lnTo>
                  <a:lnTo>
                    <a:pt x="1887143" y="4557700"/>
                  </a:lnTo>
                  <a:lnTo>
                    <a:pt x="1892439" y="4536071"/>
                  </a:lnTo>
                  <a:lnTo>
                    <a:pt x="1894243" y="4528871"/>
                  </a:lnTo>
                  <a:lnTo>
                    <a:pt x="2012162" y="4050931"/>
                  </a:lnTo>
                  <a:lnTo>
                    <a:pt x="2012886" y="4047972"/>
                  </a:lnTo>
                  <a:lnTo>
                    <a:pt x="2062988" y="4036390"/>
                  </a:lnTo>
                  <a:lnTo>
                    <a:pt x="2959277" y="3829558"/>
                  </a:lnTo>
                  <a:lnTo>
                    <a:pt x="2962554" y="3816629"/>
                  </a:lnTo>
                  <a:lnTo>
                    <a:pt x="2964840" y="3807612"/>
                  </a:lnTo>
                  <a:lnTo>
                    <a:pt x="3183064" y="2945549"/>
                  </a:lnTo>
                  <a:lnTo>
                    <a:pt x="3183267" y="2944736"/>
                  </a:lnTo>
                  <a:lnTo>
                    <a:pt x="3197631" y="2941485"/>
                  </a:lnTo>
                  <a:lnTo>
                    <a:pt x="4133418" y="2729687"/>
                  </a:lnTo>
                  <a:lnTo>
                    <a:pt x="4134002" y="2727452"/>
                  </a:lnTo>
                  <a:lnTo>
                    <a:pt x="4134320" y="2726194"/>
                  </a:lnTo>
                  <a:lnTo>
                    <a:pt x="4134396" y="2725902"/>
                  </a:lnTo>
                  <a:lnTo>
                    <a:pt x="4356900" y="1867509"/>
                  </a:lnTo>
                  <a:close/>
                </a:path>
                <a:path w="5047615" h="4558030">
                  <a:moveTo>
                    <a:pt x="4492866" y="877544"/>
                  </a:moveTo>
                  <a:lnTo>
                    <a:pt x="4492333" y="877671"/>
                  </a:lnTo>
                  <a:lnTo>
                    <a:pt x="4492206" y="878166"/>
                  </a:lnTo>
                  <a:lnTo>
                    <a:pt x="4492866" y="877544"/>
                  </a:lnTo>
                  <a:close/>
                </a:path>
                <a:path w="5047615" h="4558030">
                  <a:moveTo>
                    <a:pt x="4526178" y="2000300"/>
                  </a:moveTo>
                  <a:lnTo>
                    <a:pt x="4526026" y="2000440"/>
                  </a:lnTo>
                  <a:lnTo>
                    <a:pt x="4525670" y="2000440"/>
                  </a:lnTo>
                  <a:lnTo>
                    <a:pt x="4294060" y="2877502"/>
                  </a:lnTo>
                  <a:lnTo>
                    <a:pt x="4293984" y="2877807"/>
                  </a:lnTo>
                  <a:lnTo>
                    <a:pt x="4295330" y="2877502"/>
                  </a:lnTo>
                  <a:lnTo>
                    <a:pt x="4293984" y="2877807"/>
                  </a:lnTo>
                  <a:lnTo>
                    <a:pt x="3348774" y="3084474"/>
                  </a:lnTo>
                  <a:lnTo>
                    <a:pt x="3348774" y="3093161"/>
                  </a:lnTo>
                  <a:lnTo>
                    <a:pt x="3344126" y="3097453"/>
                  </a:lnTo>
                  <a:lnTo>
                    <a:pt x="3348774" y="3093161"/>
                  </a:lnTo>
                  <a:lnTo>
                    <a:pt x="3348774" y="3084474"/>
                  </a:lnTo>
                  <a:lnTo>
                    <a:pt x="3337445" y="3086951"/>
                  </a:lnTo>
                  <a:lnTo>
                    <a:pt x="3101390" y="3960647"/>
                  </a:lnTo>
                  <a:lnTo>
                    <a:pt x="2141143" y="4166247"/>
                  </a:lnTo>
                  <a:lnTo>
                    <a:pt x="2033460" y="4557700"/>
                  </a:lnTo>
                  <a:lnTo>
                    <a:pt x="2089099" y="4557700"/>
                  </a:lnTo>
                  <a:lnTo>
                    <a:pt x="2177135" y="4203242"/>
                  </a:lnTo>
                  <a:lnTo>
                    <a:pt x="2177897" y="4200144"/>
                  </a:lnTo>
                  <a:lnTo>
                    <a:pt x="2180856" y="4188180"/>
                  </a:lnTo>
                  <a:lnTo>
                    <a:pt x="2177897" y="4200144"/>
                  </a:lnTo>
                  <a:lnTo>
                    <a:pt x="2229739" y="4188155"/>
                  </a:lnTo>
                  <a:lnTo>
                    <a:pt x="3123882" y="3981386"/>
                  </a:lnTo>
                  <a:lnTo>
                    <a:pt x="3127222" y="3968178"/>
                  </a:lnTo>
                  <a:lnTo>
                    <a:pt x="3129559" y="3958945"/>
                  </a:lnTo>
                  <a:lnTo>
                    <a:pt x="3347682" y="3097453"/>
                  </a:lnTo>
                  <a:lnTo>
                    <a:pt x="3347885" y="3096615"/>
                  </a:lnTo>
                  <a:lnTo>
                    <a:pt x="3363087" y="3093161"/>
                  </a:lnTo>
                  <a:lnTo>
                    <a:pt x="4297756" y="2881287"/>
                  </a:lnTo>
                  <a:lnTo>
                    <a:pt x="4298327" y="2879064"/>
                  </a:lnTo>
                  <a:lnTo>
                    <a:pt x="4298658" y="2877807"/>
                  </a:lnTo>
                  <a:lnTo>
                    <a:pt x="4298734" y="2877502"/>
                  </a:lnTo>
                  <a:lnTo>
                    <a:pt x="4526153" y="2000440"/>
                  </a:lnTo>
                  <a:lnTo>
                    <a:pt x="4526178" y="2000300"/>
                  </a:lnTo>
                  <a:close/>
                </a:path>
                <a:path w="5047615" h="4558030">
                  <a:moveTo>
                    <a:pt x="4571047" y="1990407"/>
                  </a:moveTo>
                  <a:lnTo>
                    <a:pt x="4570933" y="1990013"/>
                  </a:lnTo>
                  <a:lnTo>
                    <a:pt x="4525772" y="2000059"/>
                  </a:lnTo>
                  <a:lnTo>
                    <a:pt x="4525670" y="2000402"/>
                  </a:lnTo>
                  <a:lnTo>
                    <a:pt x="4526178" y="2000300"/>
                  </a:lnTo>
                  <a:lnTo>
                    <a:pt x="4571047" y="1990407"/>
                  </a:lnTo>
                  <a:close/>
                </a:path>
                <a:path w="5047615" h="4558030">
                  <a:moveTo>
                    <a:pt x="4657255" y="1029208"/>
                  </a:moveTo>
                  <a:lnTo>
                    <a:pt x="4656747" y="1029309"/>
                  </a:lnTo>
                  <a:lnTo>
                    <a:pt x="4656620" y="1029779"/>
                  </a:lnTo>
                  <a:lnTo>
                    <a:pt x="4657255" y="1029208"/>
                  </a:lnTo>
                  <a:close/>
                </a:path>
                <a:path w="5047615" h="4558030">
                  <a:moveTo>
                    <a:pt x="4727486" y="0"/>
                  </a:moveTo>
                  <a:lnTo>
                    <a:pt x="4724222" y="3022"/>
                  </a:lnTo>
                  <a:lnTo>
                    <a:pt x="4726838" y="2451"/>
                  </a:lnTo>
                  <a:lnTo>
                    <a:pt x="4727486" y="0"/>
                  </a:lnTo>
                  <a:close/>
                </a:path>
                <a:path w="5047615" h="4558030">
                  <a:moveTo>
                    <a:pt x="4765256" y="2135365"/>
                  </a:moveTo>
                  <a:lnTo>
                    <a:pt x="4765154" y="2134971"/>
                  </a:lnTo>
                  <a:lnTo>
                    <a:pt x="4690122" y="2151672"/>
                  </a:lnTo>
                  <a:lnTo>
                    <a:pt x="4458182" y="3028861"/>
                  </a:lnTo>
                  <a:lnTo>
                    <a:pt x="4458093" y="3029191"/>
                  </a:lnTo>
                  <a:lnTo>
                    <a:pt x="3501669" y="3238449"/>
                  </a:lnTo>
                  <a:lnTo>
                    <a:pt x="3500691" y="3242005"/>
                  </a:lnTo>
                  <a:lnTo>
                    <a:pt x="3273577" y="4081653"/>
                  </a:lnTo>
                  <a:lnTo>
                    <a:pt x="3273577" y="4110190"/>
                  </a:lnTo>
                  <a:lnTo>
                    <a:pt x="3263290" y="4119689"/>
                  </a:lnTo>
                  <a:lnTo>
                    <a:pt x="3273577" y="4110190"/>
                  </a:lnTo>
                  <a:lnTo>
                    <a:pt x="3273577" y="4081653"/>
                  </a:lnTo>
                  <a:lnTo>
                    <a:pt x="3265386" y="4111929"/>
                  </a:lnTo>
                  <a:lnTo>
                    <a:pt x="2305164" y="4317568"/>
                  </a:lnTo>
                  <a:lnTo>
                    <a:pt x="2239276" y="4557700"/>
                  </a:lnTo>
                  <a:lnTo>
                    <a:pt x="2291346" y="4557700"/>
                  </a:lnTo>
                  <a:lnTo>
                    <a:pt x="2341791" y="4355198"/>
                  </a:lnTo>
                  <a:lnTo>
                    <a:pt x="2342565" y="4352061"/>
                  </a:lnTo>
                  <a:lnTo>
                    <a:pt x="2395347" y="4339856"/>
                  </a:lnTo>
                  <a:lnTo>
                    <a:pt x="3288588" y="4133316"/>
                  </a:lnTo>
                  <a:lnTo>
                    <a:pt x="3292043" y="4119689"/>
                  </a:lnTo>
                  <a:lnTo>
                    <a:pt x="3294443" y="4110177"/>
                  </a:lnTo>
                  <a:lnTo>
                    <a:pt x="3512159" y="3249206"/>
                  </a:lnTo>
                  <a:lnTo>
                    <a:pt x="3512388" y="3248317"/>
                  </a:lnTo>
                  <a:lnTo>
                    <a:pt x="3508502" y="3249206"/>
                  </a:lnTo>
                  <a:lnTo>
                    <a:pt x="3512388" y="3248317"/>
                  </a:lnTo>
                  <a:lnTo>
                    <a:pt x="3527869" y="3244812"/>
                  </a:lnTo>
                  <a:lnTo>
                    <a:pt x="4462348" y="3033115"/>
                  </a:lnTo>
                  <a:lnTo>
                    <a:pt x="4462996" y="3030601"/>
                  </a:lnTo>
                  <a:lnTo>
                    <a:pt x="4463364" y="3029191"/>
                  </a:lnTo>
                  <a:lnTo>
                    <a:pt x="4463453" y="3028861"/>
                  </a:lnTo>
                  <a:lnTo>
                    <a:pt x="4690491" y="2152027"/>
                  </a:lnTo>
                  <a:lnTo>
                    <a:pt x="4765256" y="2135365"/>
                  </a:lnTo>
                  <a:close/>
                </a:path>
                <a:path w="5047615" h="4558030">
                  <a:moveTo>
                    <a:pt x="4855121" y="2303513"/>
                  </a:moveTo>
                  <a:lnTo>
                    <a:pt x="4854892" y="2303513"/>
                  </a:lnTo>
                  <a:lnTo>
                    <a:pt x="4854841" y="2303691"/>
                  </a:lnTo>
                  <a:lnTo>
                    <a:pt x="4855121" y="2303513"/>
                  </a:lnTo>
                  <a:close/>
                </a:path>
                <a:path w="5047615" h="4558030">
                  <a:moveTo>
                    <a:pt x="4985982" y="1332560"/>
                  </a:moveTo>
                  <a:lnTo>
                    <a:pt x="4985575" y="1332649"/>
                  </a:lnTo>
                  <a:lnTo>
                    <a:pt x="4985486" y="1333030"/>
                  </a:lnTo>
                  <a:lnTo>
                    <a:pt x="4985982" y="1332560"/>
                  </a:lnTo>
                  <a:close/>
                </a:path>
                <a:path w="5047615" h="4558030">
                  <a:moveTo>
                    <a:pt x="5004409" y="2270315"/>
                  </a:moveTo>
                  <a:lnTo>
                    <a:pt x="5004295" y="2269909"/>
                  </a:lnTo>
                  <a:lnTo>
                    <a:pt x="4854460" y="2303272"/>
                  </a:lnTo>
                  <a:lnTo>
                    <a:pt x="4622431" y="3180321"/>
                  </a:lnTo>
                  <a:lnTo>
                    <a:pt x="4622330" y="3180677"/>
                  </a:lnTo>
                  <a:lnTo>
                    <a:pt x="4623930" y="3180321"/>
                  </a:lnTo>
                  <a:lnTo>
                    <a:pt x="4622343" y="3180689"/>
                  </a:lnTo>
                  <a:lnTo>
                    <a:pt x="4621949" y="3182150"/>
                  </a:lnTo>
                  <a:lnTo>
                    <a:pt x="4622330" y="3180677"/>
                  </a:lnTo>
                  <a:lnTo>
                    <a:pt x="3677983" y="3387064"/>
                  </a:lnTo>
                  <a:lnTo>
                    <a:pt x="3677983" y="3396488"/>
                  </a:lnTo>
                  <a:lnTo>
                    <a:pt x="3672954" y="3401136"/>
                  </a:lnTo>
                  <a:lnTo>
                    <a:pt x="3677983" y="3396488"/>
                  </a:lnTo>
                  <a:lnTo>
                    <a:pt x="3677983" y="3387064"/>
                  </a:lnTo>
                  <a:lnTo>
                    <a:pt x="3665715" y="3389744"/>
                  </a:lnTo>
                  <a:lnTo>
                    <a:pt x="3429241" y="4263060"/>
                  </a:lnTo>
                  <a:lnTo>
                    <a:pt x="3427057" y="4271149"/>
                  </a:lnTo>
                  <a:lnTo>
                    <a:pt x="3429241" y="4263060"/>
                  </a:lnTo>
                  <a:lnTo>
                    <a:pt x="2510612" y="4459719"/>
                  </a:lnTo>
                  <a:lnTo>
                    <a:pt x="2510612" y="4491596"/>
                  </a:lnTo>
                  <a:lnTo>
                    <a:pt x="2493492" y="4507408"/>
                  </a:lnTo>
                  <a:lnTo>
                    <a:pt x="2510612" y="4491596"/>
                  </a:lnTo>
                  <a:lnTo>
                    <a:pt x="2510612" y="4459719"/>
                  </a:lnTo>
                  <a:lnTo>
                    <a:pt x="2468930" y="4468634"/>
                  </a:lnTo>
                  <a:lnTo>
                    <a:pt x="2444673" y="4557700"/>
                  </a:lnTo>
                  <a:lnTo>
                    <a:pt x="2494013" y="4557700"/>
                  </a:lnTo>
                  <a:lnTo>
                    <a:pt x="2506637" y="4507408"/>
                  </a:lnTo>
                  <a:lnTo>
                    <a:pt x="2507437" y="4504194"/>
                  </a:lnTo>
                  <a:lnTo>
                    <a:pt x="2561818" y="4491596"/>
                  </a:lnTo>
                  <a:lnTo>
                    <a:pt x="3453447" y="4285386"/>
                  </a:lnTo>
                  <a:lnTo>
                    <a:pt x="3457054" y="4271149"/>
                  </a:lnTo>
                  <a:lnTo>
                    <a:pt x="3459556" y="4261218"/>
                  </a:lnTo>
                  <a:lnTo>
                    <a:pt x="3676815" y="3401136"/>
                  </a:lnTo>
                  <a:lnTo>
                    <a:pt x="3677031" y="3400221"/>
                  </a:lnTo>
                  <a:lnTo>
                    <a:pt x="3693452" y="3396488"/>
                  </a:lnTo>
                  <a:lnTo>
                    <a:pt x="4626826" y="3184817"/>
                  </a:lnTo>
                  <a:lnTo>
                    <a:pt x="4627511" y="3182162"/>
                  </a:lnTo>
                  <a:lnTo>
                    <a:pt x="4627905" y="3180677"/>
                  </a:lnTo>
                  <a:lnTo>
                    <a:pt x="4627994" y="3180321"/>
                  </a:lnTo>
                  <a:lnTo>
                    <a:pt x="4854803" y="2303691"/>
                  </a:lnTo>
                  <a:lnTo>
                    <a:pt x="4854867" y="2303513"/>
                  </a:lnTo>
                  <a:lnTo>
                    <a:pt x="5004409" y="2270315"/>
                  </a:lnTo>
                  <a:close/>
                </a:path>
                <a:path w="5047615" h="4558030">
                  <a:moveTo>
                    <a:pt x="5046992" y="4398708"/>
                  </a:moveTo>
                  <a:lnTo>
                    <a:pt x="4814379" y="4449343"/>
                  </a:lnTo>
                  <a:lnTo>
                    <a:pt x="4785195" y="4557700"/>
                  </a:lnTo>
                  <a:lnTo>
                    <a:pt x="4805261" y="4557700"/>
                  </a:lnTo>
                  <a:lnTo>
                    <a:pt x="4828984" y="4464329"/>
                  </a:lnTo>
                  <a:lnTo>
                    <a:pt x="4829302" y="4463097"/>
                  </a:lnTo>
                  <a:lnTo>
                    <a:pt x="4823904" y="4464329"/>
                  </a:lnTo>
                  <a:lnTo>
                    <a:pt x="4829302" y="4463085"/>
                  </a:lnTo>
                  <a:lnTo>
                    <a:pt x="4850828" y="4458195"/>
                  </a:lnTo>
                  <a:lnTo>
                    <a:pt x="5046992" y="4413529"/>
                  </a:lnTo>
                  <a:lnTo>
                    <a:pt x="5046992" y="4398708"/>
                  </a:lnTo>
                  <a:close/>
                </a:path>
                <a:path w="5047615" h="4558030">
                  <a:moveTo>
                    <a:pt x="5046992" y="4211637"/>
                  </a:moveTo>
                  <a:lnTo>
                    <a:pt x="4665726" y="4294759"/>
                  </a:lnTo>
                  <a:lnTo>
                    <a:pt x="4665726" y="4306481"/>
                  </a:lnTo>
                  <a:lnTo>
                    <a:pt x="4659452" y="4312285"/>
                  </a:lnTo>
                  <a:lnTo>
                    <a:pt x="4665726" y="4306481"/>
                  </a:lnTo>
                  <a:lnTo>
                    <a:pt x="4665726" y="4294759"/>
                  </a:lnTo>
                  <a:lnTo>
                    <a:pt x="4650435" y="4298086"/>
                  </a:lnTo>
                  <a:lnTo>
                    <a:pt x="4597527" y="4493272"/>
                  </a:lnTo>
                  <a:lnTo>
                    <a:pt x="4580191" y="4557700"/>
                  </a:lnTo>
                  <a:lnTo>
                    <a:pt x="4602226" y="4557700"/>
                  </a:lnTo>
                  <a:lnTo>
                    <a:pt x="4617478" y="4497717"/>
                  </a:lnTo>
                  <a:lnTo>
                    <a:pt x="4664265" y="4312285"/>
                  </a:lnTo>
                  <a:lnTo>
                    <a:pt x="4664545" y="4311142"/>
                  </a:lnTo>
                  <a:lnTo>
                    <a:pt x="4684941" y="4306481"/>
                  </a:lnTo>
                  <a:lnTo>
                    <a:pt x="5046992" y="4224172"/>
                  </a:lnTo>
                  <a:lnTo>
                    <a:pt x="5046992" y="4211637"/>
                  </a:lnTo>
                  <a:close/>
                </a:path>
                <a:path w="5047615" h="4558030">
                  <a:moveTo>
                    <a:pt x="5046992" y="3119780"/>
                  </a:moveTo>
                  <a:lnTo>
                    <a:pt x="4950752" y="3483114"/>
                  </a:lnTo>
                  <a:lnTo>
                    <a:pt x="4950638" y="3483521"/>
                  </a:lnTo>
                  <a:lnTo>
                    <a:pt x="4007142" y="3689743"/>
                  </a:lnTo>
                  <a:lnTo>
                    <a:pt x="4007142" y="3699802"/>
                  </a:lnTo>
                  <a:lnTo>
                    <a:pt x="4001770" y="3704767"/>
                  </a:lnTo>
                  <a:lnTo>
                    <a:pt x="4007142" y="3699802"/>
                  </a:lnTo>
                  <a:lnTo>
                    <a:pt x="4007142" y="3689743"/>
                  </a:lnTo>
                  <a:lnTo>
                    <a:pt x="3994023" y="3692601"/>
                  </a:lnTo>
                  <a:lnTo>
                    <a:pt x="3759695" y="4557700"/>
                  </a:lnTo>
                  <a:lnTo>
                    <a:pt x="3790518" y="4557700"/>
                  </a:lnTo>
                  <a:lnTo>
                    <a:pt x="4005897" y="3704767"/>
                  </a:lnTo>
                  <a:lnTo>
                    <a:pt x="4006126" y="3703802"/>
                  </a:lnTo>
                  <a:lnTo>
                    <a:pt x="4023664" y="3699802"/>
                  </a:lnTo>
                  <a:lnTo>
                    <a:pt x="4955921" y="3488398"/>
                  </a:lnTo>
                  <a:lnTo>
                    <a:pt x="4956734" y="3485286"/>
                  </a:lnTo>
                  <a:lnTo>
                    <a:pt x="4957178" y="3483521"/>
                  </a:lnTo>
                  <a:lnTo>
                    <a:pt x="4957292" y="3483114"/>
                  </a:lnTo>
                  <a:lnTo>
                    <a:pt x="5046992" y="3135998"/>
                  </a:lnTo>
                  <a:lnTo>
                    <a:pt x="5046992" y="3119780"/>
                  </a:lnTo>
                  <a:close/>
                </a:path>
                <a:path w="5047615" h="4558030">
                  <a:moveTo>
                    <a:pt x="5047005" y="4024401"/>
                  </a:moveTo>
                  <a:lnTo>
                    <a:pt x="4486300" y="4146702"/>
                  </a:lnTo>
                  <a:lnTo>
                    <a:pt x="4413097" y="4417415"/>
                  </a:lnTo>
                  <a:lnTo>
                    <a:pt x="4375023" y="4557700"/>
                  </a:lnTo>
                  <a:lnTo>
                    <a:pt x="4399318" y="4557700"/>
                  </a:lnTo>
                  <a:lnTo>
                    <a:pt x="4433532" y="4421962"/>
                  </a:lnTo>
                  <a:lnTo>
                    <a:pt x="4499699" y="4160431"/>
                  </a:lnTo>
                  <a:lnTo>
                    <a:pt x="4499978" y="4159313"/>
                  </a:lnTo>
                  <a:lnTo>
                    <a:pt x="4519701" y="4154830"/>
                  </a:lnTo>
                  <a:lnTo>
                    <a:pt x="5047005" y="4035018"/>
                  </a:lnTo>
                  <a:lnTo>
                    <a:pt x="5047005" y="4024401"/>
                  </a:lnTo>
                  <a:close/>
                </a:path>
                <a:path w="5047615" h="4558030">
                  <a:moveTo>
                    <a:pt x="5047005" y="3837140"/>
                  </a:moveTo>
                  <a:lnTo>
                    <a:pt x="4322254" y="3995382"/>
                  </a:lnTo>
                  <a:lnTo>
                    <a:pt x="4228757" y="4341584"/>
                  </a:lnTo>
                  <a:lnTo>
                    <a:pt x="4182224" y="4512424"/>
                  </a:lnTo>
                  <a:lnTo>
                    <a:pt x="4179201" y="4523752"/>
                  </a:lnTo>
                  <a:lnTo>
                    <a:pt x="4176128" y="4535081"/>
                  </a:lnTo>
                  <a:lnTo>
                    <a:pt x="4169905" y="4557700"/>
                  </a:lnTo>
                  <a:lnTo>
                    <a:pt x="4196397" y="4557700"/>
                  </a:lnTo>
                  <a:lnTo>
                    <a:pt x="4201363" y="4537748"/>
                  </a:lnTo>
                  <a:lnTo>
                    <a:pt x="4203865" y="4527778"/>
                  </a:lnTo>
                  <a:lnTo>
                    <a:pt x="4206417" y="4517822"/>
                  </a:lnTo>
                  <a:lnTo>
                    <a:pt x="4249496" y="4346206"/>
                  </a:lnTo>
                  <a:lnTo>
                    <a:pt x="4335043" y="4008501"/>
                  </a:lnTo>
                  <a:lnTo>
                    <a:pt x="4335310" y="4007434"/>
                  </a:lnTo>
                  <a:lnTo>
                    <a:pt x="4330585" y="4008501"/>
                  </a:lnTo>
                  <a:lnTo>
                    <a:pt x="4335310" y="4007421"/>
                  </a:lnTo>
                  <a:lnTo>
                    <a:pt x="4354220" y="4003141"/>
                  </a:lnTo>
                  <a:lnTo>
                    <a:pt x="5047005" y="3845877"/>
                  </a:lnTo>
                  <a:lnTo>
                    <a:pt x="5047005" y="3837140"/>
                  </a:lnTo>
                  <a:close/>
                </a:path>
                <a:path w="5047615" h="4558030">
                  <a:moveTo>
                    <a:pt x="5047005" y="3649992"/>
                  </a:moveTo>
                  <a:lnTo>
                    <a:pt x="4158043" y="3843909"/>
                  </a:lnTo>
                  <a:lnTo>
                    <a:pt x="4044162" y="4265688"/>
                  </a:lnTo>
                  <a:lnTo>
                    <a:pt x="3987381" y="4474362"/>
                  </a:lnTo>
                  <a:lnTo>
                    <a:pt x="3981729" y="4495203"/>
                  </a:lnTo>
                  <a:lnTo>
                    <a:pt x="3964609" y="4557700"/>
                  </a:lnTo>
                  <a:lnTo>
                    <a:pt x="3993654" y="4557700"/>
                  </a:lnTo>
                  <a:lnTo>
                    <a:pt x="4003319" y="4518888"/>
                  </a:lnTo>
                  <a:lnTo>
                    <a:pt x="4008170" y="4499470"/>
                  </a:lnTo>
                  <a:lnTo>
                    <a:pt x="4013060" y="4480077"/>
                  </a:lnTo>
                  <a:lnTo>
                    <a:pt x="4065727" y="4270489"/>
                  </a:lnTo>
                  <a:lnTo>
                    <a:pt x="4170565" y="3856748"/>
                  </a:lnTo>
                  <a:lnTo>
                    <a:pt x="4170832" y="3855694"/>
                  </a:lnTo>
                  <a:lnTo>
                    <a:pt x="4189272" y="3851503"/>
                  </a:lnTo>
                  <a:lnTo>
                    <a:pt x="5047005" y="3656622"/>
                  </a:lnTo>
                  <a:lnTo>
                    <a:pt x="5047005" y="3649992"/>
                  </a:lnTo>
                  <a:close/>
                </a:path>
                <a:path w="5047615" h="4558030">
                  <a:moveTo>
                    <a:pt x="5047005" y="2448610"/>
                  </a:moveTo>
                  <a:lnTo>
                    <a:pt x="5018824" y="2454884"/>
                  </a:lnTo>
                  <a:lnTo>
                    <a:pt x="4786642" y="3331807"/>
                  </a:lnTo>
                  <a:lnTo>
                    <a:pt x="4786554" y="3332162"/>
                  </a:lnTo>
                  <a:lnTo>
                    <a:pt x="4788243" y="3331807"/>
                  </a:lnTo>
                  <a:lnTo>
                    <a:pt x="4786554" y="3332175"/>
                  </a:lnTo>
                  <a:lnTo>
                    <a:pt x="4786147" y="3333750"/>
                  </a:lnTo>
                  <a:lnTo>
                    <a:pt x="4786554" y="3332162"/>
                  </a:lnTo>
                  <a:lnTo>
                    <a:pt x="3829951" y="3541242"/>
                  </a:lnTo>
                  <a:lnTo>
                    <a:pt x="3593503" y="4414583"/>
                  </a:lnTo>
                  <a:lnTo>
                    <a:pt x="3602151" y="4412742"/>
                  </a:lnTo>
                  <a:lnTo>
                    <a:pt x="3593503" y="4414596"/>
                  </a:lnTo>
                  <a:lnTo>
                    <a:pt x="3592906" y="4416793"/>
                  </a:lnTo>
                  <a:lnTo>
                    <a:pt x="3593503" y="4414583"/>
                  </a:lnTo>
                  <a:lnTo>
                    <a:pt x="2924721" y="4557700"/>
                  </a:lnTo>
                  <a:lnTo>
                    <a:pt x="3096526" y="4557700"/>
                  </a:lnTo>
                  <a:lnTo>
                    <a:pt x="3617899" y="4437075"/>
                  </a:lnTo>
                  <a:lnTo>
                    <a:pt x="3621519" y="4422737"/>
                  </a:lnTo>
                  <a:lnTo>
                    <a:pt x="3624046" y="4412742"/>
                  </a:lnTo>
                  <a:lnTo>
                    <a:pt x="3841280" y="3552863"/>
                  </a:lnTo>
                  <a:lnTo>
                    <a:pt x="3841521" y="3551936"/>
                  </a:lnTo>
                  <a:lnTo>
                    <a:pt x="3840581" y="3552152"/>
                  </a:lnTo>
                  <a:lnTo>
                    <a:pt x="3841508" y="3551936"/>
                  </a:lnTo>
                  <a:lnTo>
                    <a:pt x="3842461" y="3548151"/>
                  </a:lnTo>
                  <a:lnTo>
                    <a:pt x="3841521" y="3551936"/>
                  </a:lnTo>
                  <a:lnTo>
                    <a:pt x="3858310" y="3548126"/>
                  </a:lnTo>
                  <a:lnTo>
                    <a:pt x="4791303" y="3336544"/>
                  </a:lnTo>
                  <a:lnTo>
                    <a:pt x="4792015" y="3333750"/>
                  </a:lnTo>
                  <a:lnTo>
                    <a:pt x="4792434" y="3332162"/>
                  </a:lnTo>
                  <a:lnTo>
                    <a:pt x="4792523" y="3331807"/>
                  </a:lnTo>
                  <a:lnTo>
                    <a:pt x="5019205" y="2455240"/>
                  </a:lnTo>
                  <a:lnTo>
                    <a:pt x="5047005" y="2449042"/>
                  </a:lnTo>
                  <a:lnTo>
                    <a:pt x="5047005" y="2448610"/>
                  </a:lnTo>
                  <a:close/>
                </a:path>
              </a:pathLst>
            </a:custGeom>
            <a:solidFill>
              <a:srgbClr val="FCBA6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97" y="2547645"/>
              <a:ext cx="5621020" cy="5012690"/>
            </a:xfrm>
            <a:custGeom>
              <a:avLst/>
              <a:gdLst/>
              <a:ahLst/>
              <a:cxnLst/>
              <a:rect l="l" t="t" r="r" b="b"/>
              <a:pathLst>
                <a:path w="5621020" h="5012690">
                  <a:moveTo>
                    <a:pt x="3148038" y="846645"/>
                  </a:moveTo>
                  <a:lnTo>
                    <a:pt x="3147568" y="846645"/>
                  </a:lnTo>
                  <a:lnTo>
                    <a:pt x="3052013" y="1210005"/>
                  </a:lnTo>
                  <a:lnTo>
                    <a:pt x="3052013" y="1211211"/>
                  </a:lnTo>
                  <a:lnTo>
                    <a:pt x="3051606" y="1211592"/>
                  </a:lnTo>
                  <a:lnTo>
                    <a:pt x="3052000" y="1211211"/>
                  </a:lnTo>
                  <a:lnTo>
                    <a:pt x="3052013" y="1210005"/>
                  </a:lnTo>
                  <a:lnTo>
                    <a:pt x="3051695" y="1211211"/>
                  </a:lnTo>
                  <a:lnTo>
                    <a:pt x="2096528" y="1421650"/>
                  </a:lnTo>
                  <a:lnTo>
                    <a:pt x="1861896" y="2296706"/>
                  </a:lnTo>
                  <a:lnTo>
                    <a:pt x="1866938" y="2295614"/>
                  </a:lnTo>
                  <a:lnTo>
                    <a:pt x="1861896" y="2296706"/>
                  </a:lnTo>
                  <a:lnTo>
                    <a:pt x="903058" y="2503665"/>
                  </a:lnTo>
                  <a:lnTo>
                    <a:pt x="664159" y="3374606"/>
                  </a:lnTo>
                  <a:lnTo>
                    <a:pt x="0" y="3515182"/>
                  </a:lnTo>
                  <a:lnTo>
                    <a:pt x="0" y="3580041"/>
                  </a:lnTo>
                  <a:lnTo>
                    <a:pt x="707580" y="3414661"/>
                  </a:lnTo>
                  <a:lnTo>
                    <a:pt x="713930" y="3389185"/>
                  </a:lnTo>
                  <a:lnTo>
                    <a:pt x="718362" y="3371367"/>
                  </a:lnTo>
                  <a:lnTo>
                    <a:pt x="928103" y="2529382"/>
                  </a:lnTo>
                  <a:lnTo>
                    <a:pt x="928636" y="2527249"/>
                  </a:lnTo>
                  <a:lnTo>
                    <a:pt x="930694" y="2518918"/>
                  </a:lnTo>
                  <a:lnTo>
                    <a:pt x="928636" y="2527249"/>
                  </a:lnTo>
                  <a:lnTo>
                    <a:pt x="965047" y="2518892"/>
                  </a:lnTo>
                  <a:lnTo>
                    <a:pt x="1876094" y="2309812"/>
                  </a:lnTo>
                  <a:lnTo>
                    <a:pt x="1878228" y="2301443"/>
                  </a:lnTo>
                  <a:lnTo>
                    <a:pt x="1879714" y="2295614"/>
                  </a:lnTo>
                  <a:lnTo>
                    <a:pt x="2101469" y="1426718"/>
                  </a:lnTo>
                  <a:lnTo>
                    <a:pt x="2101583" y="1426298"/>
                  </a:lnTo>
                  <a:lnTo>
                    <a:pt x="2099754" y="1426718"/>
                  </a:lnTo>
                  <a:lnTo>
                    <a:pt x="2101583" y="1426298"/>
                  </a:lnTo>
                  <a:lnTo>
                    <a:pt x="2108924" y="1424647"/>
                  </a:lnTo>
                  <a:lnTo>
                    <a:pt x="3052432" y="1212354"/>
                  </a:lnTo>
                  <a:lnTo>
                    <a:pt x="3052813" y="1212354"/>
                  </a:lnTo>
                  <a:lnTo>
                    <a:pt x="3053016" y="1211592"/>
                  </a:lnTo>
                  <a:lnTo>
                    <a:pt x="3148038" y="846645"/>
                  </a:lnTo>
                  <a:close/>
                </a:path>
                <a:path w="5621020" h="5012690">
                  <a:moveTo>
                    <a:pt x="3282594" y="332473"/>
                  </a:moveTo>
                  <a:lnTo>
                    <a:pt x="3282416" y="332625"/>
                  </a:lnTo>
                  <a:lnTo>
                    <a:pt x="3282556" y="332587"/>
                  </a:lnTo>
                  <a:close/>
                </a:path>
                <a:path w="5621020" h="5012690">
                  <a:moveTo>
                    <a:pt x="3316363" y="983081"/>
                  </a:moveTo>
                  <a:lnTo>
                    <a:pt x="3315893" y="983081"/>
                  </a:lnTo>
                  <a:lnTo>
                    <a:pt x="3216046" y="1362811"/>
                  </a:lnTo>
                  <a:lnTo>
                    <a:pt x="2266429" y="1571955"/>
                  </a:lnTo>
                  <a:lnTo>
                    <a:pt x="2266429" y="1576260"/>
                  </a:lnTo>
                  <a:lnTo>
                    <a:pt x="2264130" y="1578394"/>
                  </a:lnTo>
                  <a:lnTo>
                    <a:pt x="2266429" y="1576260"/>
                  </a:lnTo>
                  <a:lnTo>
                    <a:pt x="2266429" y="1571955"/>
                  </a:lnTo>
                  <a:lnTo>
                    <a:pt x="2260816" y="1573187"/>
                  </a:lnTo>
                  <a:lnTo>
                    <a:pt x="2025916" y="2448001"/>
                  </a:lnTo>
                  <a:lnTo>
                    <a:pt x="2031199" y="2446858"/>
                  </a:lnTo>
                  <a:lnTo>
                    <a:pt x="2025916" y="2448001"/>
                  </a:lnTo>
                  <a:lnTo>
                    <a:pt x="2024595" y="2452941"/>
                  </a:lnTo>
                  <a:lnTo>
                    <a:pt x="2025916" y="2448001"/>
                  </a:lnTo>
                  <a:lnTo>
                    <a:pt x="1095425" y="2648864"/>
                  </a:lnTo>
                  <a:lnTo>
                    <a:pt x="1095425" y="2670568"/>
                  </a:lnTo>
                  <a:lnTo>
                    <a:pt x="1083792" y="2681313"/>
                  </a:lnTo>
                  <a:lnTo>
                    <a:pt x="1095425" y="2670568"/>
                  </a:lnTo>
                  <a:lnTo>
                    <a:pt x="1095425" y="2648864"/>
                  </a:lnTo>
                  <a:lnTo>
                    <a:pt x="1067117" y="2654973"/>
                  </a:lnTo>
                  <a:lnTo>
                    <a:pt x="843635" y="3468141"/>
                  </a:lnTo>
                  <a:lnTo>
                    <a:pt x="843635" y="3522218"/>
                  </a:lnTo>
                  <a:lnTo>
                    <a:pt x="830592" y="3524986"/>
                  </a:lnTo>
                  <a:lnTo>
                    <a:pt x="843635" y="3522218"/>
                  </a:lnTo>
                  <a:lnTo>
                    <a:pt x="843635" y="3468141"/>
                  </a:lnTo>
                  <a:lnTo>
                    <a:pt x="827849" y="3525570"/>
                  </a:lnTo>
                  <a:lnTo>
                    <a:pt x="0" y="3700792"/>
                  </a:lnTo>
                  <a:lnTo>
                    <a:pt x="0" y="3770833"/>
                  </a:lnTo>
                  <a:lnTo>
                    <a:pt x="872629" y="3566884"/>
                  </a:lnTo>
                  <a:lnTo>
                    <a:pt x="879157" y="3540607"/>
                  </a:lnTo>
                  <a:lnTo>
                    <a:pt x="883729" y="3522218"/>
                  </a:lnTo>
                  <a:lnTo>
                    <a:pt x="1092758" y="2681313"/>
                  </a:lnTo>
                  <a:lnTo>
                    <a:pt x="1093292" y="2679154"/>
                  </a:lnTo>
                  <a:lnTo>
                    <a:pt x="1130604" y="2670568"/>
                  </a:lnTo>
                  <a:lnTo>
                    <a:pt x="2040775" y="2461704"/>
                  </a:lnTo>
                  <a:lnTo>
                    <a:pt x="2042998" y="2452954"/>
                  </a:lnTo>
                  <a:lnTo>
                    <a:pt x="2044560" y="2446858"/>
                  </a:lnTo>
                  <a:lnTo>
                    <a:pt x="2265883" y="1578394"/>
                  </a:lnTo>
                  <a:lnTo>
                    <a:pt x="2265997" y="1577975"/>
                  </a:lnTo>
                  <a:lnTo>
                    <a:pt x="2273617" y="1576260"/>
                  </a:lnTo>
                  <a:lnTo>
                    <a:pt x="3216783" y="1363954"/>
                  </a:lnTo>
                  <a:lnTo>
                    <a:pt x="3217164" y="1363954"/>
                  </a:lnTo>
                  <a:lnTo>
                    <a:pt x="3217367" y="1363192"/>
                  </a:lnTo>
                  <a:lnTo>
                    <a:pt x="3316363" y="983081"/>
                  </a:lnTo>
                  <a:close/>
                </a:path>
                <a:path w="5621020" h="5012690">
                  <a:moveTo>
                    <a:pt x="3494328" y="1082624"/>
                  </a:moveTo>
                  <a:lnTo>
                    <a:pt x="3493859" y="1082624"/>
                  </a:lnTo>
                  <a:lnTo>
                    <a:pt x="3380232" y="1514271"/>
                  </a:lnTo>
                  <a:lnTo>
                    <a:pt x="3380117" y="1514729"/>
                  </a:lnTo>
                  <a:lnTo>
                    <a:pt x="3380232" y="1514271"/>
                  </a:lnTo>
                  <a:lnTo>
                    <a:pt x="2424925" y="1724571"/>
                  </a:lnTo>
                  <a:lnTo>
                    <a:pt x="2190026" y="2599385"/>
                  </a:lnTo>
                  <a:lnTo>
                    <a:pt x="2188667" y="2604490"/>
                  </a:lnTo>
                  <a:lnTo>
                    <a:pt x="2190026" y="2599385"/>
                  </a:lnTo>
                  <a:lnTo>
                    <a:pt x="1259992" y="2800210"/>
                  </a:lnTo>
                  <a:lnTo>
                    <a:pt x="1259992" y="2822219"/>
                  </a:lnTo>
                  <a:lnTo>
                    <a:pt x="1248181" y="2833128"/>
                  </a:lnTo>
                  <a:lnTo>
                    <a:pt x="1259992" y="2822219"/>
                  </a:lnTo>
                  <a:lnTo>
                    <a:pt x="1259992" y="2800210"/>
                  </a:lnTo>
                  <a:lnTo>
                    <a:pt x="1231277" y="2806408"/>
                  </a:lnTo>
                  <a:lnTo>
                    <a:pt x="992022" y="3677005"/>
                  </a:lnTo>
                  <a:lnTo>
                    <a:pt x="29273" y="3880104"/>
                  </a:lnTo>
                  <a:lnTo>
                    <a:pt x="0" y="3984345"/>
                  </a:lnTo>
                  <a:lnTo>
                    <a:pt x="0" y="4326902"/>
                  </a:lnTo>
                  <a:lnTo>
                    <a:pt x="92595" y="3945305"/>
                  </a:lnTo>
                  <a:lnTo>
                    <a:pt x="93941" y="3939756"/>
                  </a:lnTo>
                  <a:lnTo>
                    <a:pt x="183489" y="3918762"/>
                  </a:lnTo>
                  <a:lnTo>
                    <a:pt x="1037145" y="3718623"/>
                  </a:lnTo>
                  <a:lnTo>
                    <a:pt x="1043724" y="3692169"/>
                  </a:lnTo>
                  <a:lnTo>
                    <a:pt x="1048321" y="3673652"/>
                  </a:lnTo>
                  <a:lnTo>
                    <a:pt x="1257287" y="2833128"/>
                  </a:lnTo>
                  <a:lnTo>
                    <a:pt x="1257833" y="2830906"/>
                  </a:lnTo>
                  <a:lnTo>
                    <a:pt x="1295692" y="2822219"/>
                  </a:lnTo>
                  <a:lnTo>
                    <a:pt x="2205355" y="2613520"/>
                  </a:lnTo>
                  <a:lnTo>
                    <a:pt x="2207653" y="2604503"/>
                  </a:lnTo>
                  <a:lnTo>
                    <a:pt x="2209254" y="2598216"/>
                  </a:lnTo>
                  <a:lnTo>
                    <a:pt x="2430475" y="1730248"/>
                  </a:lnTo>
                  <a:lnTo>
                    <a:pt x="2430589" y="1729790"/>
                  </a:lnTo>
                  <a:lnTo>
                    <a:pt x="2428544" y="1730248"/>
                  </a:lnTo>
                  <a:lnTo>
                    <a:pt x="2430576" y="1729790"/>
                  </a:lnTo>
                  <a:lnTo>
                    <a:pt x="2431046" y="1727949"/>
                  </a:lnTo>
                  <a:lnTo>
                    <a:pt x="2430589" y="1729790"/>
                  </a:lnTo>
                  <a:lnTo>
                    <a:pt x="2438819" y="1727936"/>
                  </a:lnTo>
                  <a:lnTo>
                    <a:pt x="3381171" y="1515732"/>
                  </a:lnTo>
                  <a:lnTo>
                    <a:pt x="3381679" y="1515732"/>
                  </a:lnTo>
                  <a:lnTo>
                    <a:pt x="3381933" y="1514741"/>
                  </a:lnTo>
                  <a:lnTo>
                    <a:pt x="3494328" y="1082624"/>
                  </a:lnTo>
                  <a:close/>
                </a:path>
                <a:path w="5621020" h="5012690">
                  <a:moveTo>
                    <a:pt x="3663873" y="1214412"/>
                  </a:moveTo>
                  <a:lnTo>
                    <a:pt x="3663404" y="1214412"/>
                  </a:lnTo>
                  <a:lnTo>
                    <a:pt x="3544570" y="1665859"/>
                  </a:lnTo>
                  <a:lnTo>
                    <a:pt x="2589199" y="1876107"/>
                  </a:lnTo>
                  <a:lnTo>
                    <a:pt x="2354135" y="2750756"/>
                  </a:lnTo>
                  <a:lnTo>
                    <a:pt x="1395018" y="2957436"/>
                  </a:lnTo>
                  <a:lnTo>
                    <a:pt x="1172083" y="3768496"/>
                  </a:lnTo>
                  <a:lnTo>
                    <a:pt x="1172083" y="3824554"/>
                  </a:lnTo>
                  <a:lnTo>
                    <a:pt x="1151432" y="3843604"/>
                  </a:lnTo>
                  <a:lnTo>
                    <a:pt x="1172083" y="3824554"/>
                  </a:lnTo>
                  <a:lnTo>
                    <a:pt x="1172083" y="3768496"/>
                  </a:lnTo>
                  <a:lnTo>
                    <a:pt x="1155725" y="3827996"/>
                  </a:lnTo>
                  <a:lnTo>
                    <a:pt x="192989" y="4031107"/>
                  </a:lnTo>
                  <a:lnTo>
                    <a:pt x="0" y="4718012"/>
                  </a:lnTo>
                  <a:lnTo>
                    <a:pt x="0" y="4993729"/>
                  </a:lnTo>
                  <a:lnTo>
                    <a:pt x="42748" y="4983391"/>
                  </a:lnTo>
                  <a:lnTo>
                    <a:pt x="257581" y="4097617"/>
                  </a:lnTo>
                  <a:lnTo>
                    <a:pt x="258940" y="4091965"/>
                  </a:lnTo>
                  <a:lnTo>
                    <a:pt x="350291" y="4070540"/>
                  </a:lnTo>
                  <a:lnTo>
                    <a:pt x="1202169" y="3870845"/>
                  </a:lnTo>
                  <a:lnTo>
                    <a:pt x="1208938" y="3843604"/>
                  </a:lnTo>
                  <a:lnTo>
                    <a:pt x="1213675" y="3824541"/>
                  </a:lnTo>
                  <a:lnTo>
                    <a:pt x="1422234" y="2985401"/>
                  </a:lnTo>
                  <a:lnTo>
                    <a:pt x="1422819" y="2983077"/>
                  </a:lnTo>
                  <a:lnTo>
                    <a:pt x="1412709" y="2985401"/>
                  </a:lnTo>
                  <a:lnTo>
                    <a:pt x="1422819" y="2983065"/>
                  </a:lnTo>
                  <a:lnTo>
                    <a:pt x="1462316" y="2973997"/>
                  </a:lnTo>
                  <a:lnTo>
                    <a:pt x="2369972" y="2765361"/>
                  </a:lnTo>
                  <a:lnTo>
                    <a:pt x="2372334" y="2756052"/>
                  </a:lnTo>
                  <a:lnTo>
                    <a:pt x="2373998" y="2749550"/>
                  </a:lnTo>
                  <a:lnTo>
                    <a:pt x="2594902" y="1881962"/>
                  </a:lnTo>
                  <a:lnTo>
                    <a:pt x="2595029" y="1881492"/>
                  </a:lnTo>
                  <a:lnTo>
                    <a:pt x="2592921" y="1881962"/>
                  </a:lnTo>
                  <a:lnTo>
                    <a:pt x="2595029" y="1881479"/>
                  </a:lnTo>
                  <a:lnTo>
                    <a:pt x="2595486" y="1879587"/>
                  </a:lnTo>
                  <a:lnTo>
                    <a:pt x="2595029" y="1881479"/>
                  </a:lnTo>
                  <a:lnTo>
                    <a:pt x="2603601" y="1879561"/>
                  </a:lnTo>
                  <a:lnTo>
                    <a:pt x="3545535" y="1667370"/>
                  </a:lnTo>
                  <a:lnTo>
                    <a:pt x="3546043" y="1667370"/>
                  </a:lnTo>
                  <a:lnTo>
                    <a:pt x="3546310" y="1666354"/>
                  </a:lnTo>
                  <a:lnTo>
                    <a:pt x="3663873" y="1214412"/>
                  </a:lnTo>
                  <a:close/>
                </a:path>
                <a:path w="5621020" h="5012690">
                  <a:moveTo>
                    <a:pt x="3842359" y="1311986"/>
                  </a:moveTo>
                  <a:lnTo>
                    <a:pt x="3841877" y="1311986"/>
                  </a:lnTo>
                  <a:lnTo>
                    <a:pt x="3708831" y="1817204"/>
                  </a:lnTo>
                  <a:lnTo>
                    <a:pt x="3708793" y="1817344"/>
                  </a:lnTo>
                  <a:lnTo>
                    <a:pt x="2753296" y="2027478"/>
                  </a:lnTo>
                  <a:lnTo>
                    <a:pt x="2518143" y="2902039"/>
                  </a:lnTo>
                  <a:lnTo>
                    <a:pt x="1589862" y="3102038"/>
                  </a:lnTo>
                  <a:lnTo>
                    <a:pt x="1589862" y="3125686"/>
                  </a:lnTo>
                  <a:lnTo>
                    <a:pt x="1577162" y="3137408"/>
                  </a:lnTo>
                  <a:lnTo>
                    <a:pt x="1589862" y="3125686"/>
                  </a:lnTo>
                  <a:lnTo>
                    <a:pt x="1589862" y="3102038"/>
                  </a:lnTo>
                  <a:lnTo>
                    <a:pt x="1558988" y="3108680"/>
                  </a:lnTo>
                  <a:lnTo>
                    <a:pt x="1319593" y="3979138"/>
                  </a:lnTo>
                  <a:lnTo>
                    <a:pt x="1336306" y="3975620"/>
                  </a:lnTo>
                  <a:lnTo>
                    <a:pt x="1319593" y="3979151"/>
                  </a:lnTo>
                  <a:lnTo>
                    <a:pt x="1315199" y="3995077"/>
                  </a:lnTo>
                  <a:lnTo>
                    <a:pt x="1319593" y="3979138"/>
                  </a:lnTo>
                  <a:lnTo>
                    <a:pt x="429183" y="4166882"/>
                  </a:lnTo>
                  <a:lnTo>
                    <a:pt x="429183" y="4222280"/>
                  </a:lnTo>
                  <a:lnTo>
                    <a:pt x="399313" y="4249852"/>
                  </a:lnTo>
                  <a:lnTo>
                    <a:pt x="429183" y="4222280"/>
                  </a:lnTo>
                  <a:lnTo>
                    <a:pt x="429183" y="4166882"/>
                  </a:lnTo>
                  <a:lnTo>
                    <a:pt x="356781" y="4182148"/>
                  </a:lnTo>
                  <a:lnTo>
                    <a:pt x="122974" y="5012360"/>
                  </a:lnTo>
                  <a:lnTo>
                    <a:pt x="238061" y="5012360"/>
                  </a:lnTo>
                  <a:lnTo>
                    <a:pt x="422503" y="4249852"/>
                  </a:lnTo>
                  <a:lnTo>
                    <a:pt x="423887" y="4244098"/>
                  </a:lnTo>
                  <a:lnTo>
                    <a:pt x="516877" y="4222280"/>
                  </a:lnTo>
                  <a:lnTo>
                    <a:pt x="1367015" y="4022890"/>
                  </a:lnTo>
                  <a:lnTo>
                    <a:pt x="1373924" y="3995077"/>
                  </a:lnTo>
                  <a:lnTo>
                    <a:pt x="1378762" y="3975620"/>
                  </a:lnTo>
                  <a:lnTo>
                    <a:pt x="1586966" y="3137408"/>
                  </a:lnTo>
                  <a:lnTo>
                    <a:pt x="1587550" y="3135033"/>
                  </a:lnTo>
                  <a:lnTo>
                    <a:pt x="1628203" y="3125686"/>
                  </a:lnTo>
                  <a:lnTo>
                    <a:pt x="2534653" y="2917279"/>
                  </a:lnTo>
                  <a:lnTo>
                    <a:pt x="2537129" y="2907550"/>
                  </a:lnTo>
                  <a:lnTo>
                    <a:pt x="2538857" y="2900781"/>
                  </a:lnTo>
                  <a:lnTo>
                    <a:pt x="2759481" y="2033816"/>
                  </a:lnTo>
                  <a:lnTo>
                    <a:pt x="2759608" y="2033308"/>
                  </a:lnTo>
                  <a:lnTo>
                    <a:pt x="2768790" y="2031238"/>
                  </a:lnTo>
                  <a:lnTo>
                    <a:pt x="3710546" y="1818970"/>
                  </a:lnTo>
                  <a:lnTo>
                    <a:pt x="3710825" y="1817928"/>
                  </a:lnTo>
                  <a:lnTo>
                    <a:pt x="3710965" y="1817344"/>
                  </a:lnTo>
                  <a:lnTo>
                    <a:pt x="3711003" y="1817204"/>
                  </a:lnTo>
                  <a:lnTo>
                    <a:pt x="3842359" y="1311986"/>
                  </a:lnTo>
                  <a:close/>
                </a:path>
                <a:path w="5621020" h="5012690">
                  <a:moveTo>
                    <a:pt x="4020566" y="1410639"/>
                  </a:moveTo>
                  <a:lnTo>
                    <a:pt x="4020096" y="1410639"/>
                  </a:lnTo>
                  <a:lnTo>
                    <a:pt x="3873131" y="1968754"/>
                  </a:lnTo>
                  <a:lnTo>
                    <a:pt x="3873093" y="1968893"/>
                  </a:lnTo>
                  <a:lnTo>
                    <a:pt x="2917406" y="2178862"/>
                  </a:lnTo>
                  <a:lnTo>
                    <a:pt x="2688310" y="3031401"/>
                  </a:lnTo>
                  <a:lnTo>
                    <a:pt x="2688310" y="3052229"/>
                  </a:lnTo>
                  <a:lnTo>
                    <a:pt x="2680855" y="3059125"/>
                  </a:lnTo>
                  <a:lnTo>
                    <a:pt x="2688310" y="3052229"/>
                  </a:lnTo>
                  <a:lnTo>
                    <a:pt x="2688310" y="3031401"/>
                  </a:lnTo>
                  <a:lnTo>
                    <a:pt x="2682367" y="3053511"/>
                  </a:lnTo>
                  <a:lnTo>
                    <a:pt x="1722869" y="3259836"/>
                  </a:lnTo>
                  <a:lnTo>
                    <a:pt x="1483487" y="4130319"/>
                  </a:lnTo>
                  <a:lnTo>
                    <a:pt x="520395" y="4333125"/>
                  </a:lnTo>
                  <a:lnTo>
                    <a:pt x="513981" y="4356189"/>
                  </a:lnTo>
                  <a:lnTo>
                    <a:pt x="406120" y="4742700"/>
                  </a:lnTo>
                  <a:lnTo>
                    <a:pt x="329996" y="5012360"/>
                  </a:lnTo>
                  <a:lnTo>
                    <a:pt x="439115" y="5012360"/>
                  </a:lnTo>
                  <a:lnTo>
                    <a:pt x="499148" y="4763427"/>
                  </a:lnTo>
                  <a:lnTo>
                    <a:pt x="587463" y="4402188"/>
                  </a:lnTo>
                  <a:lnTo>
                    <a:pt x="588899" y="4396308"/>
                  </a:lnTo>
                  <a:lnTo>
                    <a:pt x="683602" y="4374070"/>
                  </a:lnTo>
                  <a:lnTo>
                    <a:pt x="1531823" y="4174896"/>
                  </a:lnTo>
                  <a:lnTo>
                    <a:pt x="1538859" y="4146562"/>
                  </a:lnTo>
                  <a:lnTo>
                    <a:pt x="1543786" y="4126725"/>
                  </a:lnTo>
                  <a:lnTo>
                    <a:pt x="1751774" y="3289554"/>
                  </a:lnTo>
                  <a:lnTo>
                    <a:pt x="1752384" y="3287090"/>
                  </a:lnTo>
                  <a:lnTo>
                    <a:pt x="1794243" y="3277425"/>
                  </a:lnTo>
                  <a:lnTo>
                    <a:pt x="2699156" y="3069005"/>
                  </a:lnTo>
                  <a:lnTo>
                    <a:pt x="2701671" y="3059125"/>
                  </a:lnTo>
                  <a:lnTo>
                    <a:pt x="2703423" y="3052229"/>
                  </a:lnTo>
                  <a:lnTo>
                    <a:pt x="2924073" y="2185682"/>
                  </a:lnTo>
                  <a:lnTo>
                    <a:pt x="2924200" y="2185136"/>
                  </a:lnTo>
                  <a:lnTo>
                    <a:pt x="2924784" y="2182901"/>
                  </a:lnTo>
                  <a:lnTo>
                    <a:pt x="2924213" y="2185124"/>
                  </a:lnTo>
                  <a:lnTo>
                    <a:pt x="2934055" y="2182901"/>
                  </a:lnTo>
                  <a:lnTo>
                    <a:pt x="3874287" y="1970773"/>
                  </a:lnTo>
                  <a:lnTo>
                    <a:pt x="3874960" y="1970608"/>
                  </a:lnTo>
                  <a:lnTo>
                    <a:pt x="3875240" y="1969516"/>
                  </a:lnTo>
                  <a:lnTo>
                    <a:pt x="3875405" y="1968893"/>
                  </a:lnTo>
                  <a:lnTo>
                    <a:pt x="3875443" y="1968754"/>
                  </a:lnTo>
                  <a:lnTo>
                    <a:pt x="4020566" y="1410639"/>
                  </a:lnTo>
                  <a:close/>
                </a:path>
                <a:path w="5621020" h="5012690">
                  <a:moveTo>
                    <a:pt x="4191863" y="1535658"/>
                  </a:moveTo>
                  <a:lnTo>
                    <a:pt x="4191406" y="1535658"/>
                  </a:lnTo>
                  <a:lnTo>
                    <a:pt x="4037368" y="2120227"/>
                  </a:lnTo>
                  <a:lnTo>
                    <a:pt x="4037317" y="2120404"/>
                  </a:lnTo>
                  <a:lnTo>
                    <a:pt x="3081642" y="2330361"/>
                  </a:lnTo>
                  <a:lnTo>
                    <a:pt x="2846324" y="3204768"/>
                  </a:lnTo>
                  <a:lnTo>
                    <a:pt x="1886927" y="3411156"/>
                  </a:lnTo>
                  <a:lnTo>
                    <a:pt x="1664677" y="4217606"/>
                  </a:lnTo>
                  <a:lnTo>
                    <a:pt x="1664677" y="4277550"/>
                  </a:lnTo>
                  <a:lnTo>
                    <a:pt x="1642529" y="4297997"/>
                  </a:lnTo>
                  <a:lnTo>
                    <a:pt x="1664677" y="4277550"/>
                  </a:lnTo>
                  <a:lnTo>
                    <a:pt x="1664677" y="4217606"/>
                  </a:lnTo>
                  <a:lnTo>
                    <a:pt x="1647139" y="4281246"/>
                  </a:lnTo>
                  <a:lnTo>
                    <a:pt x="684403" y="4484370"/>
                  </a:lnTo>
                  <a:lnTo>
                    <a:pt x="536181" y="5012360"/>
                  </a:lnTo>
                  <a:lnTo>
                    <a:pt x="641007" y="5012360"/>
                  </a:lnTo>
                  <a:lnTo>
                    <a:pt x="752233" y="4554220"/>
                  </a:lnTo>
                  <a:lnTo>
                    <a:pt x="753681" y="4548276"/>
                  </a:lnTo>
                  <a:lnTo>
                    <a:pt x="849630" y="4525784"/>
                  </a:lnTo>
                  <a:lnTo>
                    <a:pt x="1696910" y="4327169"/>
                  </a:lnTo>
                  <a:lnTo>
                    <a:pt x="1704136" y="4297997"/>
                  </a:lnTo>
                  <a:lnTo>
                    <a:pt x="1709204" y="4277550"/>
                  </a:lnTo>
                  <a:lnTo>
                    <a:pt x="1916430" y="3441484"/>
                  </a:lnTo>
                  <a:lnTo>
                    <a:pt x="1917052" y="3438956"/>
                  </a:lnTo>
                  <a:lnTo>
                    <a:pt x="1959800" y="3429114"/>
                  </a:lnTo>
                  <a:lnTo>
                    <a:pt x="2863888" y="3220961"/>
                  </a:lnTo>
                  <a:lnTo>
                    <a:pt x="2866517" y="3210636"/>
                  </a:lnTo>
                  <a:lnTo>
                    <a:pt x="2868345" y="3203435"/>
                  </a:lnTo>
                  <a:lnTo>
                    <a:pt x="3088551" y="2337422"/>
                  </a:lnTo>
                  <a:lnTo>
                    <a:pt x="3088690" y="2336850"/>
                  </a:lnTo>
                  <a:lnTo>
                    <a:pt x="3098939" y="2334539"/>
                  </a:lnTo>
                  <a:lnTo>
                    <a:pt x="4039425" y="2122335"/>
                  </a:lnTo>
                  <a:lnTo>
                    <a:pt x="4039743" y="2121090"/>
                  </a:lnTo>
                  <a:lnTo>
                    <a:pt x="4039920" y="2120404"/>
                  </a:lnTo>
                  <a:lnTo>
                    <a:pt x="4039971" y="2120227"/>
                  </a:lnTo>
                  <a:lnTo>
                    <a:pt x="4191863" y="1535658"/>
                  </a:lnTo>
                  <a:close/>
                </a:path>
                <a:path w="5621020" h="5012690">
                  <a:moveTo>
                    <a:pt x="4235170" y="118541"/>
                  </a:moveTo>
                  <a:lnTo>
                    <a:pt x="4234078" y="118783"/>
                  </a:lnTo>
                  <a:lnTo>
                    <a:pt x="4233824" y="119773"/>
                  </a:lnTo>
                  <a:lnTo>
                    <a:pt x="4235170" y="118541"/>
                  </a:lnTo>
                  <a:close/>
                </a:path>
                <a:path w="5621020" h="5012690">
                  <a:moveTo>
                    <a:pt x="4363174" y="1660664"/>
                  </a:moveTo>
                  <a:lnTo>
                    <a:pt x="4362716" y="1660664"/>
                  </a:lnTo>
                  <a:lnTo>
                    <a:pt x="4201630" y="2271750"/>
                  </a:lnTo>
                  <a:lnTo>
                    <a:pt x="4201591" y="2271928"/>
                  </a:lnTo>
                  <a:lnTo>
                    <a:pt x="3245866" y="2481846"/>
                  </a:lnTo>
                  <a:lnTo>
                    <a:pt x="3010382" y="3356089"/>
                  </a:lnTo>
                  <a:lnTo>
                    <a:pt x="2050872" y="3562388"/>
                  </a:lnTo>
                  <a:lnTo>
                    <a:pt x="1811108" y="4432503"/>
                  </a:lnTo>
                  <a:lnTo>
                    <a:pt x="1828927" y="4428744"/>
                  </a:lnTo>
                  <a:lnTo>
                    <a:pt x="1811108" y="4432516"/>
                  </a:lnTo>
                  <a:lnTo>
                    <a:pt x="1806435" y="4449483"/>
                  </a:lnTo>
                  <a:lnTo>
                    <a:pt x="1811108" y="4432503"/>
                  </a:lnTo>
                  <a:lnTo>
                    <a:pt x="847953" y="4635081"/>
                  </a:lnTo>
                  <a:lnTo>
                    <a:pt x="742429" y="5012360"/>
                  </a:lnTo>
                  <a:lnTo>
                    <a:pt x="842848" y="5012360"/>
                  </a:lnTo>
                  <a:lnTo>
                    <a:pt x="917359" y="4706721"/>
                  </a:lnTo>
                  <a:lnTo>
                    <a:pt x="918857" y="4700600"/>
                  </a:lnTo>
                  <a:lnTo>
                    <a:pt x="1015492" y="4677600"/>
                  </a:lnTo>
                  <a:lnTo>
                    <a:pt x="1861667" y="4479112"/>
                  </a:lnTo>
                  <a:lnTo>
                    <a:pt x="1869008" y="4449483"/>
                  </a:lnTo>
                  <a:lnTo>
                    <a:pt x="1874151" y="4428744"/>
                  </a:lnTo>
                  <a:lnTo>
                    <a:pt x="2081161" y="3593515"/>
                  </a:lnTo>
                  <a:lnTo>
                    <a:pt x="2081796" y="3590950"/>
                  </a:lnTo>
                  <a:lnTo>
                    <a:pt x="2125637" y="3580828"/>
                  </a:lnTo>
                  <a:lnTo>
                    <a:pt x="3028556" y="3372853"/>
                  </a:lnTo>
                  <a:lnTo>
                    <a:pt x="3031274" y="3362160"/>
                  </a:lnTo>
                  <a:lnTo>
                    <a:pt x="3253003" y="2489162"/>
                  </a:lnTo>
                  <a:lnTo>
                    <a:pt x="4203865" y="2274011"/>
                  </a:lnTo>
                  <a:lnTo>
                    <a:pt x="4204208" y="2272677"/>
                  </a:lnTo>
                  <a:lnTo>
                    <a:pt x="4204398" y="2271928"/>
                  </a:lnTo>
                  <a:lnTo>
                    <a:pt x="4204449" y="2271750"/>
                  </a:lnTo>
                  <a:lnTo>
                    <a:pt x="4363174" y="1660664"/>
                  </a:lnTo>
                  <a:close/>
                </a:path>
                <a:path w="5621020" h="5012690">
                  <a:moveTo>
                    <a:pt x="4399534" y="270230"/>
                  </a:moveTo>
                  <a:lnTo>
                    <a:pt x="4398505" y="270459"/>
                  </a:lnTo>
                  <a:lnTo>
                    <a:pt x="4398251" y="271411"/>
                  </a:lnTo>
                  <a:lnTo>
                    <a:pt x="4399534" y="270230"/>
                  </a:lnTo>
                  <a:close/>
                </a:path>
                <a:path w="5621020" h="5012690">
                  <a:moveTo>
                    <a:pt x="4545406" y="1743900"/>
                  </a:moveTo>
                  <a:lnTo>
                    <a:pt x="4544949" y="1743900"/>
                  </a:lnTo>
                  <a:lnTo>
                    <a:pt x="4365841" y="2423185"/>
                  </a:lnTo>
                  <a:lnTo>
                    <a:pt x="4365777" y="2423388"/>
                  </a:lnTo>
                  <a:lnTo>
                    <a:pt x="3409912" y="2633167"/>
                  </a:lnTo>
                  <a:lnTo>
                    <a:pt x="3174288" y="3507295"/>
                  </a:lnTo>
                  <a:lnTo>
                    <a:pt x="3172587" y="3513632"/>
                  </a:lnTo>
                  <a:lnTo>
                    <a:pt x="3174288" y="3507295"/>
                  </a:lnTo>
                  <a:lnTo>
                    <a:pt x="2214892" y="3713683"/>
                  </a:lnTo>
                  <a:lnTo>
                    <a:pt x="1975154" y="4583811"/>
                  </a:lnTo>
                  <a:lnTo>
                    <a:pt x="1012050" y="4786604"/>
                  </a:lnTo>
                  <a:lnTo>
                    <a:pt x="948842" y="5012360"/>
                  </a:lnTo>
                  <a:lnTo>
                    <a:pt x="1044473" y="5012360"/>
                  </a:lnTo>
                  <a:lnTo>
                    <a:pt x="1081925" y="4858563"/>
                  </a:lnTo>
                  <a:lnTo>
                    <a:pt x="1083411" y="4852428"/>
                  </a:lnTo>
                  <a:lnTo>
                    <a:pt x="1057300" y="4858563"/>
                  </a:lnTo>
                  <a:lnTo>
                    <a:pt x="1089050" y="4829264"/>
                  </a:lnTo>
                  <a:lnTo>
                    <a:pt x="1083411" y="4852428"/>
                  </a:lnTo>
                  <a:lnTo>
                    <a:pt x="1182065" y="4829264"/>
                  </a:lnTo>
                  <a:lnTo>
                    <a:pt x="2026323" y="4631004"/>
                  </a:lnTo>
                  <a:lnTo>
                    <a:pt x="2033765" y="4601007"/>
                  </a:lnTo>
                  <a:lnTo>
                    <a:pt x="2038972" y="4580013"/>
                  </a:lnTo>
                  <a:lnTo>
                    <a:pt x="2245830" y="3745484"/>
                  </a:lnTo>
                  <a:lnTo>
                    <a:pt x="2246490" y="3742829"/>
                  </a:lnTo>
                  <a:lnTo>
                    <a:pt x="2234996" y="3745484"/>
                  </a:lnTo>
                  <a:lnTo>
                    <a:pt x="2249055" y="3732517"/>
                  </a:lnTo>
                  <a:lnTo>
                    <a:pt x="2246490" y="3742829"/>
                  </a:lnTo>
                  <a:lnTo>
                    <a:pt x="2291283" y="3732517"/>
                  </a:lnTo>
                  <a:lnTo>
                    <a:pt x="3193338" y="3524847"/>
                  </a:lnTo>
                  <a:lnTo>
                    <a:pt x="3196183" y="3513645"/>
                  </a:lnTo>
                  <a:lnTo>
                    <a:pt x="3198164" y="3505847"/>
                  </a:lnTo>
                  <a:lnTo>
                    <a:pt x="3417671" y="2641092"/>
                  </a:lnTo>
                  <a:lnTo>
                    <a:pt x="3417824" y="2640457"/>
                  </a:lnTo>
                  <a:lnTo>
                    <a:pt x="3429292" y="2637866"/>
                  </a:lnTo>
                  <a:lnTo>
                    <a:pt x="4368355" y="2425763"/>
                  </a:lnTo>
                  <a:lnTo>
                    <a:pt x="4368749" y="2424239"/>
                  </a:lnTo>
                  <a:lnTo>
                    <a:pt x="4368978" y="2423388"/>
                  </a:lnTo>
                  <a:lnTo>
                    <a:pt x="4369028" y="2423185"/>
                  </a:lnTo>
                  <a:lnTo>
                    <a:pt x="4545406" y="1743900"/>
                  </a:lnTo>
                  <a:close/>
                </a:path>
                <a:path w="5621020" h="5012690">
                  <a:moveTo>
                    <a:pt x="4563910" y="421970"/>
                  </a:moveTo>
                  <a:lnTo>
                    <a:pt x="4562970" y="422173"/>
                  </a:lnTo>
                  <a:lnTo>
                    <a:pt x="4562741" y="423037"/>
                  </a:lnTo>
                  <a:lnTo>
                    <a:pt x="4563910" y="421970"/>
                  </a:lnTo>
                  <a:close/>
                </a:path>
                <a:path w="5621020" h="5012690">
                  <a:moveTo>
                    <a:pt x="4728273" y="573595"/>
                  </a:moveTo>
                  <a:lnTo>
                    <a:pt x="4727346" y="573798"/>
                  </a:lnTo>
                  <a:lnTo>
                    <a:pt x="4727118" y="574662"/>
                  </a:lnTo>
                  <a:lnTo>
                    <a:pt x="4728273" y="573595"/>
                  </a:lnTo>
                  <a:close/>
                </a:path>
                <a:path w="5621020" h="5012690">
                  <a:moveTo>
                    <a:pt x="4892675" y="725373"/>
                  </a:moveTo>
                  <a:lnTo>
                    <a:pt x="4891862" y="725551"/>
                  </a:lnTo>
                  <a:lnTo>
                    <a:pt x="4891671" y="726300"/>
                  </a:lnTo>
                  <a:lnTo>
                    <a:pt x="4892675" y="725373"/>
                  </a:lnTo>
                  <a:close/>
                </a:path>
                <a:path w="5621020" h="5012690">
                  <a:moveTo>
                    <a:pt x="5057064" y="877125"/>
                  </a:moveTo>
                  <a:lnTo>
                    <a:pt x="5056352" y="877290"/>
                  </a:lnTo>
                  <a:lnTo>
                    <a:pt x="5056175" y="877938"/>
                  </a:lnTo>
                  <a:lnTo>
                    <a:pt x="5057064" y="877125"/>
                  </a:lnTo>
                  <a:close/>
                </a:path>
                <a:path w="5621020" h="5012690">
                  <a:moveTo>
                    <a:pt x="5221414" y="1028788"/>
                  </a:moveTo>
                  <a:lnTo>
                    <a:pt x="5220741" y="1028941"/>
                  </a:lnTo>
                  <a:lnTo>
                    <a:pt x="5220576" y="1029563"/>
                  </a:lnTo>
                  <a:lnTo>
                    <a:pt x="5221414" y="1028788"/>
                  </a:lnTo>
                  <a:close/>
                </a:path>
                <a:path w="5621020" h="5012690">
                  <a:moveTo>
                    <a:pt x="5292382" y="0"/>
                  </a:moveTo>
                  <a:lnTo>
                    <a:pt x="5288623" y="3467"/>
                  </a:lnTo>
                  <a:lnTo>
                    <a:pt x="5291645" y="2819"/>
                  </a:lnTo>
                  <a:lnTo>
                    <a:pt x="5292382" y="0"/>
                  </a:lnTo>
                  <a:close/>
                </a:path>
                <a:path w="5621020" h="5012690">
                  <a:moveTo>
                    <a:pt x="5385828" y="1180592"/>
                  </a:moveTo>
                  <a:lnTo>
                    <a:pt x="5385282" y="1180719"/>
                  </a:lnTo>
                  <a:lnTo>
                    <a:pt x="5385155" y="1181214"/>
                  </a:lnTo>
                  <a:lnTo>
                    <a:pt x="5385828" y="1180592"/>
                  </a:lnTo>
                  <a:close/>
                </a:path>
                <a:path w="5621020" h="5012690">
                  <a:moveTo>
                    <a:pt x="5456593" y="151574"/>
                  </a:moveTo>
                  <a:lnTo>
                    <a:pt x="5452948" y="154940"/>
                  </a:lnTo>
                  <a:lnTo>
                    <a:pt x="5455869" y="154317"/>
                  </a:lnTo>
                  <a:lnTo>
                    <a:pt x="5456593" y="151574"/>
                  </a:lnTo>
                  <a:close/>
                </a:path>
                <a:path w="5621020" h="5012690">
                  <a:moveTo>
                    <a:pt x="5620601" y="303098"/>
                  </a:moveTo>
                  <a:lnTo>
                    <a:pt x="5617210" y="306235"/>
                  </a:lnTo>
                  <a:lnTo>
                    <a:pt x="5619928" y="305638"/>
                  </a:lnTo>
                  <a:lnTo>
                    <a:pt x="5620601" y="303098"/>
                  </a:lnTo>
                  <a:close/>
                </a:path>
              </a:pathLst>
            </a:custGeom>
            <a:solidFill>
              <a:srgbClr val="FCBA6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84" y="274446"/>
              <a:ext cx="4070985" cy="5662930"/>
            </a:xfrm>
            <a:custGeom>
              <a:avLst/>
              <a:gdLst/>
              <a:ahLst/>
              <a:cxnLst/>
              <a:rect l="l" t="t" r="r" b="b"/>
              <a:pathLst>
                <a:path w="4070985" h="5662930">
                  <a:moveTo>
                    <a:pt x="457047" y="2181466"/>
                  </a:moveTo>
                  <a:lnTo>
                    <a:pt x="455917" y="2182507"/>
                  </a:lnTo>
                  <a:lnTo>
                    <a:pt x="456831" y="2182304"/>
                  </a:lnTo>
                  <a:lnTo>
                    <a:pt x="457047" y="2181466"/>
                  </a:lnTo>
                  <a:close/>
                </a:path>
                <a:path w="4070985" h="5662930">
                  <a:moveTo>
                    <a:pt x="679488" y="5644566"/>
                  </a:moveTo>
                  <a:lnTo>
                    <a:pt x="664159" y="5647804"/>
                  </a:lnTo>
                  <a:lnTo>
                    <a:pt x="660171" y="5662384"/>
                  </a:lnTo>
                  <a:lnTo>
                    <a:pt x="679488" y="5644566"/>
                  </a:lnTo>
                  <a:close/>
                </a:path>
                <a:path w="4070985" h="5662930">
                  <a:moveTo>
                    <a:pt x="1573390" y="2120430"/>
                  </a:moveTo>
                  <a:lnTo>
                    <a:pt x="1572958" y="2120430"/>
                  </a:lnTo>
                  <a:lnTo>
                    <a:pt x="1573072" y="2120290"/>
                  </a:lnTo>
                  <a:lnTo>
                    <a:pt x="1572933" y="2120315"/>
                  </a:lnTo>
                  <a:lnTo>
                    <a:pt x="1572399" y="2120430"/>
                  </a:lnTo>
                  <a:lnTo>
                    <a:pt x="618591" y="2331529"/>
                  </a:lnTo>
                  <a:lnTo>
                    <a:pt x="388378" y="3194418"/>
                  </a:lnTo>
                  <a:lnTo>
                    <a:pt x="388378" y="3206724"/>
                  </a:lnTo>
                  <a:lnTo>
                    <a:pt x="384022" y="3210763"/>
                  </a:lnTo>
                  <a:lnTo>
                    <a:pt x="388378" y="3206724"/>
                  </a:lnTo>
                  <a:lnTo>
                    <a:pt x="388378" y="3194418"/>
                  </a:lnTo>
                  <a:lnTo>
                    <a:pt x="384898" y="3207461"/>
                  </a:lnTo>
                  <a:lnTo>
                    <a:pt x="12" y="3291154"/>
                  </a:lnTo>
                  <a:lnTo>
                    <a:pt x="12" y="3306546"/>
                  </a:lnTo>
                  <a:lnTo>
                    <a:pt x="394766" y="3216579"/>
                  </a:lnTo>
                  <a:lnTo>
                    <a:pt x="396265" y="3210763"/>
                  </a:lnTo>
                  <a:lnTo>
                    <a:pt x="397294" y="3206712"/>
                  </a:lnTo>
                  <a:lnTo>
                    <a:pt x="621157" y="2334158"/>
                  </a:lnTo>
                  <a:lnTo>
                    <a:pt x="621195" y="2333955"/>
                  </a:lnTo>
                  <a:lnTo>
                    <a:pt x="625068" y="2333079"/>
                  </a:lnTo>
                  <a:lnTo>
                    <a:pt x="1573174" y="2120696"/>
                  </a:lnTo>
                  <a:lnTo>
                    <a:pt x="1573314" y="2120696"/>
                  </a:lnTo>
                  <a:lnTo>
                    <a:pt x="1573390" y="2120430"/>
                  </a:lnTo>
                  <a:close/>
                </a:path>
                <a:path w="4070985" h="5662930">
                  <a:moveTo>
                    <a:pt x="1576057" y="2110219"/>
                  </a:moveTo>
                  <a:lnTo>
                    <a:pt x="1575587" y="2110219"/>
                  </a:lnTo>
                  <a:lnTo>
                    <a:pt x="1573123" y="2119769"/>
                  </a:lnTo>
                  <a:lnTo>
                    <a:pt x="1573072" y="2120290"/>
                  </a:lnTo>
                  <a:lnTo>
                    <a:pt x="1573428" y="2120290"/>
                  </a:lnTo>
                  <a:lnTo>
                    <a:pt x="1576057" y="2110219"/>
                  </a:lnTo>
                  <a:close/>
                </a:path>
                <a:path w="4070985" h="5662930">
                  <a:moveTo>
                    <a:pt x="1639760" y="1089761"/>
                  </a:moveTo>
                  <a:lnTo>
                    <a:pt x="1639087" y="1090383"/>
                  </a:lnTo>
                  <a:lnTo>
                    <a:pt x="1639620" y="1090256"/>
                  </a:lnTo>
                  <a:lnTo>
                    <a:pt x="1639760" y="1089761"/>
                  </a:lnTo>
                  <a:close/>
                </a:path>
                <a:path w="4070985" h="5662930">
                  <a:moveTo>
                    <a:pt x="1746313" y="2239238"/>
                  </a:moveTo>
                  <a:lnTo>
                    <a:pt x="1745843" y="2239238"/>
                  </a:lnTo>
                  <a:lnTo>
                    <a:pt x="1737296" y="2271915"/>
                  </a:lnTo>
                  <a:lnTo>
                    <a:pt x="1737258" y="2272042"/>
                  </a:lnTo>
                  <a:lnTo>
                    <a:pt x="782853" y="2483040"/>
                  </a:lnTo>
                  <a:lnTo>
                    <a:pt x="548995" y="3358819"/>
                  </a:lnTo>
                  <a:lnTo>
                    <a:pt x="12" y="3478072"/>
                  </a:lnTo>
                  <a:lnTo>
                    <a:pt x="12" y="3496030"/>
                  </a:lnTo>
                  <a:lnTo>
                    <a:pt x="559384" y="3368421"/>
                  </a:lnTo>
                  <a:lnTo>
                    <a:pt x="560959" y="3362287"/>
                  </a:lnTo>
                  <a:lnTo>
                    <a:pt x="562051" y="3358019"/>
                  </a:lnTo>
                  <a:lnTo>
                    <a:pt x="785609" y="2485847"/>
                  </a:lnTo>
                  <a:lnTo>
                    <a:pt x="785660" y="2485631"/>
                  </a:lnTo>
                  <a:lnTo>
                    <a:pt x="785431" y="2485682"/>
                  </a:lnTo>
                  <a:lnTo>
                    <a:pt x="785647" y="2485631"/>
                  </a:lnTo>
                  <a:lnTo>
                    <a:pt x="785888" y="2484704"/>
                  </a:lnTo>
                  <a:lnTo>
                    <a:pt x="785660" y="2485631"/>
                  </a:lnTo>
                  <a:lnTo>
                    <a:pt x="789800" y="2484704"/>
                  </a:lnTo>
                  <a:lnTo>
                    <a:pt x="1737537" y="2272296"/>
                  </a:lnTo>
                  <a:lnTo>
                    <a:pt x="1737664" y="2272296"/>
                  </a:lnTo>
                  <a:lnTo>
                    <a:pt x="1746313" y="2239238"/>
                  </a:lnTo>
                  <a:close/>
                </a:path>
                <a:path w="4070985" h="5662930">
                  <a:moveTo>
                    <a:pt x="1803908" y="1241323"/>
                  </a:moveTo>
                  <a:lnTo>
                    <a:pt x="1803387" y="1241806"/>
                  </a:lnTo>
                  <a:lnTo>
                    <a:pt x="1803806" y="1241717"/>
                  </a:lnTo>
                  <a:lnTo>
                    <a:pt x="1803908" y="1241323"/>
                  </a:lnTo>
                  <a:close/>
                </a:path>
                <a:path w="4070985" h="5662930">
                  <a:moveTo>
                    <a:pt x="1914893" y="2374658"/>
                  </a:moveTo>
                  <a:lnTo>
                    <a:pt x="1914436" y="2374658"/>
                  </a:lnTo>
                  <a:lnTo>
                    <a:pt x="1901583" y="2423630"/>
                  </a:lnTo>
                  <a:lnTo>
                    <a:pt x="1901317" y="2423630"/>
                  </a:lnTo>
                  <a:lnTo>
                    <a:pt x="1900313" y="2423934"/>
                  </a:lnTo>
                  <a:lnTo>
                    <a:pt x="947089" y="2634551"/>
                  </a:lnTo>
                  <a:lnTo>
                    <a:pt x="713066" y="3510191"/>
                  </a:lnTo>
                  <a:lnTo>
                    <a:pt x="716965" y="3509353"/>
                  </a:lnTo>
                  <a:lnTo>
                    <a:pt x="713079" y="3510203"/>
                  </a:lnTo>
                  <a:lnTo>
                    <a:pt x="712114" y="3513810"/>
                  </a:lnTo>
                  <a:lnTo>
                    <a:pt x="713066" y="3510191"/>
                  </a:lnTo>
                  <a:lnTo>
                    <a:pt x="0" y="3664991"/>
                  </a:lnTo>
                  <a:lnTo>
                    <a:pt x="0" y="3685514"/>
                  </a:lnTo>
                  <a:lnTo>
                    <a:pt x="723988" y="3520262"/>
                  </a:lnTo>
                  <a:lnTo>
                    <a:pt x="725639" y="3513823"/>
                  </a:lnTo>
                  <a:lnTo>
                    <a:pt x="726782" y="3509353"/>
                  </a:lnTo>
                  <a:lnTo>
                    <a:pt x="950061" y="2637574"/>
                  </a:lnTo>
                  <a:lnTo>
                    <a:pt x="950112" y="2637332"/>
                  </a:lnTo>
                  <a:lnTo>
                    <a:pt x="954532" y="2636342"/>
                  </a:lnTo>
                  <a:lnTo>
                    <a:pt x="1901786" y="2423934"/>
                  </a:lnTo>
                  <a:lnTo>
                    <a:pt x="1902002" y="2423934"/>
                  </a:lnTo>
                  <a:lnTo>
                    <a:pt x="1914893" y="2374658"/>
                  </a:lnTo>
                  <a:close/>
                </a:path>
                <a:path w="4070985" h="5662930">
                  <a:moveTo>
                    <a:pt x="1968246" y="1392936"/>
                  </a:moveTo>
                  <a:lnTo>
                    <a:pt x="1967738" y="1393393"/>
                  </a:lnTo>
                  <a:lnTo>
                    <a:pt x="1968144" y="1393317"/>
                  </a:lnTo>
                  <a:lnTo>
                    <a:pt x="1968246" y="1392936"/>
                  </a:lnTo>
                  <a:close/>
                </a:path>
                <a:path w="4070985" h="5662930">
                  <a:moveTo>
                    <a:pt x="2094738" y="2467064"/>
                  </a:moveTo>
                  <a:lnTo>
                    <a:pt x="2094280" y="2467064"/>
                  </a:lnTo>
                  <a:lnTo>
                    <a:pt x="2065997" y="2575128"/>
                  </a:lnTo>
                  <a:lnTo>
                    <a:pt x="1111262" y="2785986"/>
                  </a:lnTo>
                  <a:lnTo>
                    <a:pt x="877303" y="3661676"/>
                  </a:lnTo>
                  <a:lnTo>
                    <a:pt x="12" y="3851732"/>
                  </a:lnTo>
                  <a:lnTo>
                    <a:pt x="12" y="3875189"/>
                  </a:lnTo>
                  <a:lnTo>
                    <a:pt x="888479" y="3671989"/>
                  </a:lnTo>
                  <a:lnTo>
                    <a:pt x="890168" y="3665397"/>
                  </a:lnTo>
                  <a:lnTo>
                    <a:pt x="891336" y="3660813"/>
                  </a:lnTo>
                  <a:lnTo>
                    <a:pt x="1114577" y="2789390"/>
                  </a:lnTo>
                  <a:lnTo>
                    <a:pt x="1114653" y="2789110"/>
                  </a:lnTo>
                  <a:lnTo>
                    <a:pt x="1119632" y="2787993"/>
                  </a:lnTo>
                  <a:lnTo>
                    <a:pt x="2066239" y="2575509"/>
                  </a:lnTo>
                  <a:lnTo>
                    <a:pt x="2066366" y="2575509"/>
                  </a:lnTo>
                  <a:lnTo>
                    <a:pt x="2066442" y="2575255"/>
                  </a:lnTo>
                  <a:lnTo>
                    <a:pt x="2094738" y="2467064"/>
                  </a:lnTo>
                  <a:close/>
                </a:path>
                <a:path w="4070985" h="5662930">
                  <a:moveTo>
                    <a:pt x="2132596" y="1544535"/>
                  </a:moveTo>
                  <a:lnTo>
                    <a:pt x="2132088" y="1544993"/>
                  </a:lnTo>
                  <a:lnTo>
                    <a:pt x="2132482" y="1544904"/>
                  </a:lnTo>
                  <a:lnTo>
                    <a:pt x="2132596" y="1544535"/>
                  </a:lnTo>
                  <a:close/>
                </a:path>
                <a:path w="4070985" h="5662930">
                  <a:moveTo>
                    <a:pt x="2269325" y="2579560"/>
                  </a:moveTo>
                  <a:lnTo>
                    <a:pt x="2268855" y="2579560"/>
                  </a:lnTo>
                  <a:lnTo>
                    <a:pt x="2230323" y="2726740"/>
                  </a:lnTo>
                  <a:lnTo>
                    <a:pt x="1279512" y="2936494"/>
                  </a:lnTo>
                  <a:lnTo>
                    <a:pt x="1279512" y="2939643"/>
                  </a:lnTo>
                  <a:lnTo>
                    <a:pt x="1277848" y="2941193"/>
                  </a:lnTo>
                  <a:lnTo>
                    <a:pt x="1279512" y="2939643"/>
                  </a:lnTo>
                  <a:lnTo>
                    <a:pt x="1279512" y="2936494"/>
                  </a:lnTo>
                  <a:lnTo>
                    <a:pt x="1275422" y="2937395"/>
                  </a:lnTo>
                  <a:lnTo>
                    <a:pt x="1041336" y="3812997"/>
                  </a:lnTo>
                  <a:lnTo>
                    <a:pt x="1045540" y="3812082"/>
                  </a:lnTo>
                  <a:lnTo>
                    <a:pt x="1041349" y="3812997"/>
                  </a:lnTo>
                  <a:lnTo>
                    <a:pt x="1040295" y="3816908"/>
                  </a:lnTo>
                  <a:lnTo>
                    <a:pt x="1041336" y="3812997"/>
                  </a:lnTo>
                  <a:lnTo>
                    <a:pt x="106934" y="4015282"/>
                  </a:lnTo>
                  <a:lnTo>
                    <a:pt x="106934" y="4033596"/>
                  </a:lnTo>
                  <a:lnTo>
                    <a:pt x="97116" y="4042664"/>
                  </a:lnTo>
                  <a:lnTo>
                    <a:pt x="106934" y="4033596"/>
                  </a:lnTo>
                  <a:lnTo>
                    <a:pt x="106934" y="4015282"/>
                  </a:lnTo>
                  <a:lnTo>
                    <a:pt x="83032" y="4020451"/>
                  </a:lnTo>
                  <a:lnTo>
                    <a:pt x="0" y="4324235"/>
                  </a:lnTo>
                  <a:lnTo>
                    <a:pt x="0" y="4461180"/>
                  </a:lnTo>
                  <a:lnTo>
                    <a:pt x="104673" y="4042664"/>
                  </a:lnTo>
                  <a:lnTo>
                    <a:pt x="105117" y="4040835"/>
                  </a:lnTo>
                  <a:lnTo>
                    <a:pt x="136715" y="4033596"/>
                  </a:lnTo>
                  <a:lnTo>
                    <a:pt x="1053134" y="3823868"/>
                  </a:lnTo>
                  <a:lnTo>
                    <a:pt x="1054912" y="3816921"/>
                  </a:lnTo>
                  <a:lnTo>
                    <a:pt x="1056157" y="3812082"/>
                  </a:lnTo>
                  <a:lnTo>
                    <a:pt x="1279118" y="2941193"/>
                  </a:lnTo>
                  <a:lnTo>
                    <a:pt x="1279182" y="2940913"/>
                  </a:lnTo>
                  <a:lnTo>
                    <a:pt x="1284732" y="2939643"/>
                  </a:lnTo>
                  <a:lnTo>
                    <a:pt x="2230577" y="2727109"/>
                  </a:lnTo>
                  <a:lnTo>
                    <a:pt x="2230717" y="2727109"/>
                  </a:lnTo>
                  <a:lnTo>
                    <a:pt x="2269325" y="2579560"/>
                  </a:lnTo>
                  <a:close/>
                </a:path>
                <a:path w="4070985" h="5662930">
                  <a:moveTo>
                    <a:pt x="2296706" y="1696097"/>
                  </a:moveTo>
                  <a:lnTo>
                    <a:pt x="2296376" y="1696402"/>
                  </a:lnTo>
                  <a:lnTo>
                    <a:pt x="2296642" y="1696351"/>
                  </a:lnTo>
                  <a:lnTo>
                    <a:pt x="2296706" y="1696097"/>
                  </a:lnTo>
                  <a:close/>
                </a:path>
                <a:path w="4070985" h="5662930">
                  <a:moveTo>
                    <a:pt x="2442006" y="2699308"/>
                  </a:moveTo>
                  <a:lnTo>
                    <a:pt x="2441549" y="2699308"/>
                  </a:lnTo>
                  <a:lnTo>
                    <a:pt x="2394496" y="2878290"/>
                  </a:lnTo>
                  <a:lnTo>
                    <a:pt x="2394127" y="2878290"/>
                  </a:lnTo>
                  <a:lnTo>
                    <a:pt x="1439799" y="3089033"/>
                  </a:lnTo>
                  <a:lnTo>
                    <a:pt x="1209852" y="3948417"/>
                  </a:lnTo>
                  <a:lnTo>
                    <a:pt x="1209852" y="3963543"/>
                  </a:lnTo>
                  <a:lnTo>
                    <a:pt x="1204480" y="3968496"/>
                  </a:lnTo>
                  <a:lnTo>
                    <a:pt x="1209814" y="3963555"/>
                  </a:lnTo>
                  <a:lnTo>
                    <a:pt x="1209852" y="3948417"/>
                  </a:lnTo>
                  <a:lnTo>
                    <a:pt x="1205560" y="3964457"/>
                  </a:lnTo>
                  <a:lnTo>
                    <a:pt x="246989" y="4171670"/>
                  </a:lnTo>
                  <a:lnTo>
                    <a:pt x="22567" y="4991265"/>
                  </a:lnTo>
                  <a:lnTo>
                    <a:pt x="22567" y="5039944"/>
                  </a:lnTo>
                  <a:lnTo>
                    <a:pt x="4737" y="5056403"/>
                  </a:lnTo>
                  <a:lnTo>
                    <a:pt x="22567" y="5039944"/>
                  </a:lnTo>
                  <a:lnTo>
                    <a:pt x="22567" y="4991265"/>
                  </a:lnTo>
                  <a:lnTo>
                    <a:pt x="8407" y="5042979"/>
                  </a:lnTo>
                  <a:lnTo>
                    <a:pt x="12" y="5044783"/>
                  </a:lnTo>
                  <a:lnTo>
                    <a:pt x="12" y="5091150"/>
                  </a:lnTo>
                  <a:lnTo>
                    <a:pt x="48488" y="5079962"/>
                  </a:lnTo>
                  <a:lnTo>
                    <a:pt x="54368" y="5056403"/>
                  </a:lnTo>
                  <a:lnTo>
                    <a:pt x="58470" y="5039944"/>
                  </a:lnTo>
                  <a:lnTo>
                    <a:pt x="269417" y="4194721"/>
                  </a:lnTo>
                  <a:lnTo>
                    <a:pt x="269900" y="4192816"/>
                  </a:lnTo>
                  <a:lnTo>
                    <a:pt x="302590" y="4185323"/>
                  </a:lnTo>
                  <a:lnTo>
                    <a:pt x="1217637" y="3975608"/>
                  </a:lnTo>
                  <a:lnTo>
                    <a:pt x="1219454" y="3968496"/>
                  </a:lnTo>
                  <a:lnTo>
                    <a:pt x="1220724" y="3963543"/>
                  </a:lnTo>
                  <a:lnTo>
                    <a:pt x="1443443" y="3092780"/>
                  </a:lnTo>
                  <a:lnTo>
                    <a:pt x="1443520" y="3092488"/>
                  </a:lnTo>
                  <a:lnTo>
                    <a:pt x="1443824" y="3091281"/>
                  </a:lnTo>
                  <a:lnTo>
                    <a:pt x="1443520" y="3092488"/>
                  </a:lnTo>
                  <a:lnTo>
                    <a:pt x="1449006" y="3091256"/>
                  </a:lnTo>
                  <a:lnTo>
                    <a:pt x="2394978" y="2878886"/>
                  </a:lnTo>
                  <a:lnTo>
                    <a:pt x="2395207" y="2878886"/>
                  </a:lnTo>
                  <a:lnTo>
                    <a:pt x="2395321" y="2878429"/>
                  </a:lnTo>
                  <a:lnTo>
                    <a:pt x="2442006" y="2699308"/>
                  </a:lnTo>
                  <a:close/>
                </a:path>
                <a:path w="4070985" h="5662930">
                  <a:moveTo>
                    <a:pt x="2461069" y="1847697"/>
                  </a:moveTo>
                  <a:lnTo>
                    <a:pt x="2460739" y="1848002"/>
                  </a:lnTo>
                  <a:lnTo>
                    <a:pt x="2461006" y="1847938"/>
                  </a:lnTo>
                  <a:lnTo>
                    <a:pt x="2461069" y="1847697"/>
                  </a:lnTo>
                  <a:close/>
                </a:path>
                <a:path w="4070985" h="5662930">
                  <a:moveTo>
                    <a:pt x="2559723" y="3030029"/>
                  </a:moveTo>
                  <a:lnTo>
                    <a:pt x="2558783" y="3030029"/>
                  </a:lnTo>
                  <a:lnTo>
                    <a:pt x="2558123" y="3030029"/>
                  </a:lnTo>
                  <a:lnTo>
                    <a:pt x="1603933" y="3240443"/>
                  </a:lnTo>
                  <a:lnTo>
                    <a:pt x="1369644" y="4115828"/>
                  </a:lnTo>
                  <a:lnTo>
                    <a:pt x="411099" y="4323054"/>
                  </a:lnTo>
                  <a:lnTo>
                    <a:pt x="172199" y="5194046"/>
                  </a:lnTo>
                  <a:lnTo>
                    <a:pt x="186753" y="5190934"/>
                  </a:lnTo>
                  <a:lnTo>
                    <a:pt x="172199" y="5194046"/>
                  </a:lnTo>
                  <a:lnTo>
                    <a:pt x="12" y="5230736"/>
                  </a:lnTo>
                  <a:lnTo>
                    <a:pt x="12" y="5281612"/>
                  </a:lnTo>
                  <a:lnTo>
                    <a:pt x="213410" y="5232044"/>
                  </a:lnTo>
                  <a:lnTo>
                    <a:pt x="219443" y="5207851"/>
                  </a:lnTo>
                  <a:lnTo>
                    <a:pt x="223659" y="5190934"/>
                  </a:lnTo>
                  <a:lnTo>
                    <a:pt x="434009" y="4346575"/>
                  </a:lnTo>
                  <a:lnTo>
                    <a:pt x="434492" y="4344619"/>
                  </a:lnTo>
                  <a:lnTo>
                    <a:pt x="467855" y="4336974"/>
                  </a:lnTo>
                  <a:lnTo>
                    <a:pt x="1382242" y="4127449"/>
                  </a:lnTo>
                  <a:lnTo>
                    <a:pt x="1384134" y="4120032"/>
                  </a:lnTo>
                  <a:lnTo>
                    <a:pt x="1385468" y="4114863"/>
                  </a:lnTo>
                  <a:lnTo>
                    <a:pt x="1607997" y="3244608"/>
                  </a:lnTo>
                  <a:lnTo>
                    <a:pt x="1608086" y="3244278"/>
                  </a:lnTo>
                  <a:lnTo>
                    <a:pt x="1606588" y="3244608"/>
                  </a:lnTo>
                  <a:lnTo>
                    <a:pt x="1608074" y="3244278"/>
                  </a:lnTo>
                  <a:lnTo>
                    <a:pt x="1608429" y="3242907"/>
                  </a:lnTo>
                  <a:lnTo>
                    <a:pt x="1608086" y="3244278"/>
                  </a:lnTo>
                  <a:lnTo>
                    <a:pt x="1614195" y="3242907"/>
                  </a:lnTo>
                  <a:lnTo>
                    <a:pt x="2559329" y="3030524"/>
                  </a:lnTo>
                  <a:lnTo>
                    <a:pt x="2559596" y="3030524"/>
                  </a:lnTo>
                  <a:lnTo>
                    <a:pt x="2559723" y="3030029"/>
                  </a:lnTo>
                  <a:close/>
                </a:path>
                <a:path w="4070985" h="5662930">
                  <a:moveTo>
                    <a:pt x="2591282" y="874141"/>
                  </a:moveTo>
                  <a:lnTo>
                    <a:pt x="2589161" y="874623"/>
                  </a:lnTo>
                  <a:lnTo>
                    <a:pt x="2588653" y="876541"/>
                  </a:lnTo>
                  <a:lnTo>
                    <a:pt x="2591282" y="874141"/>
                  </a:lnTo>
                  <a:close/>
                </a:path>
                <a:path w="4070985" h="5662930">
                  <a:moveTo>
                    <a:pt x="2621267" y="2793936"/>
                  </a:moveTo>
                  <a:lnTo>
                    <a:pt x="2620797" y="2793936"/>
                  </a:lnTo>
                  <a:lnTo>
                    <a:pt x="2558846" y="3029762"/>
                  </a:lnTo>
                  <a:lnTo>
                    <a:pt x="2558783" y="3030016"/>
                  </a:lnTo>
                  <a:lnTo>
                    <a:pt x="2558986" y="3029839"/>
                  </a:lnTo>
                  <a:lnTo>
                    <a:pt x="2559774" y="3029826"/>
                  </a:lnTo>
                  <a:lnTo>
                    <a:pt x="2621267" y="2793936"/>
                  </a:lnTo>
                  <a:close/>
                </a:path>
                <a:path w="4070985" h="5662930">
                  <a:moveTo>
                    <a:pt x="2625420" y="1999310"/>
                  </a:moveTo>
                  <a:lnTo>
                    <a:pt x="2625077" y="1999615"/>
                  </a:lnTo>
                  <a:lnTo>
                    <a:pt x="2625356" y="1999551"/>
                  </a:lnTo>
                  <a:lnTo>
                    <a:pt x="2625420" y="1999310"/>
                  </a:lnTo>
                  <a:close/>
                </a:path>
                <a:path w="4070985" h="5662930">
                  <a:moveTo>
                    <a:pt x="2755646" y="1025817"/>
                  </a:moveTo>
                  <a:lnTo>
                    <a:pt x="2753576" y="1026287"/>
                  </a:lnTo>
                  <a:lnTo>
                    <a:pt x="2753093" y="1028166"/>
                  </a:lnTo>
                  <a:lnTo>
                    <a:pt x="2755646" y="1025817"/>
                  </a:lnTo>
                  <a:close/>
                </a:path>
                <a:path w="4070985" h="5662930">
                  <a:moveTo>
                    <a:pt x="2789542" y="2150846"/>
                  </a:moveTo>
                  <a:lnTo>
                    <a:pt x="2789377" y="2151011"/>
                  </a:lnTo>
                  <a:lnTo>
                    <a:pt x="2789504" y="2150973"/>
                  </a:lnTo>
                  <a:lnTo>
                    <a:pt x="2789542" y="2150846"/>
                  </a:lnTo>
                  <a:close/>
                </a:path>
                <a:path w="4070985" h="5662930">
                  <a:moveTo>
                    <a:pt x="2789580" y="2930398"/>
                  </a:moveTo>
                  <a:lnTo>
                    <a:pt x="2789110" y="2930398"/>
                  </a:lnTo>
                  <a:lnTo>
                    <a:pt x="2724162" y="3178213"/>
                  </a:lnTo>
                  <a:lnTo>
                    <a:pt x="2723362" y="3181337"/>
                  </a:lnTo>
                  <a:lnTo>
                    <a:pt x="2723197" y="3181375"/>
                  </a:lnTo>
                  <a:lnTo>
                    <a:pt x="2722473" y="3181629"/>
                  </a:lnTo>
                  <a:lnTo>
                    <a:pt x="1768170" y="3391941"/>
                  </a:lnTo>
                  <a:lnTo>
                    <a:pt x="1533613" y="4267073"/>
                  </a:lnTo>
                  <a:lnTo>
                    <a:pt x="1532420" y="4271530"/>
                  </a:lnTo>
                  <a:lnTo>
                    <a:pt x="1533613" y="4267073"/>
                  </a:lnTo>
                  <a:lnTo>
                    <a:pt x="575310" y="4474527"/>
                  </a:lnTo>
                  <a:lnTo>
                    <a:pt x="336410" y="5345481"/>
                  </a:lnTo>
                  <a:lnTo>
                    <a:pt x="12" y="5416715"/>
                  </a:lnTo>
                  <a:lnTo>
                    <a:pt x="12" y="5472074"/>
                  </a:lnTo>
                  <a:lnTo>
                    <a:pt x="377926" y="5383784"/>
                  </a:lnTo>
                  <a:lnTo>
                    <a:pt x="383997" y="5359425"/>
                  </a:lnTo>
                  <a:lnTo>
                    <a:pt x="388239" y="5342382"/>
                  </a:lnTo>
                  <a:lnTo>
                    <a:pt x="598500" y="4498352"/>
                  </a:lnTo>
                  <a:lnTo>
                    <a:pt x="598995" y="4496384"/>
                  </a:lnTo>
                  <a:lnTo>
                    <a:pt x="632841" y="4488637"/>
                  </a:lnTo>
                  <a:lnTo>
                    <a:pt x="1546987" y="4279430"/>
                  </a:lnTo>
                  <a:lnTo>
                    <a:pt x="1548993" y="4271543"/>
                  </a:lnTo>
                  <a:lnTo>
                    <a:pt x="1550403" y="4266044"/>
                  </a:lnTo>
                  <a:lnTo>
                    <a:pt x="1772462" y="3396348"/>
                  </a:lnTo>
                  <a:lnTo>
                    <a:pt x="1772551" y="3395992"/>
                  </a:lnTo>
                  <a:lnTo>
                    <a:pt x="1772907" y="3394583"/>
                  </a:lnTo>
                  <a:lnTo>
                    <a:pt x="1772551" y="3395992"/>
                  </a:lnTo>
                  <a:lnTo>
                    <a:pt x="1778927" y="3394557"/>
                  </a:lnTo>
                  <a:lnTo>
                    <a:pt x="2723692" y="3182137"/>
                  </a:lnTo>
                  <a:lnTo>
                    <a:pt x="2723946" y="3182137"/>
                  </a:lnTo>
                  <a:lnTo>
                    <a:pt x="2789580" y="2930398"/>
                  </a:lnTo>
                  <a:close/>
                </a:path>
                <a:path w="4070985" h="5662930">
                  <a:moveTo>
                    <a:pt x="2831147" y="0"/>
                  </a:moveTo>
                  <a:lnTo>
                    <a:pt x="2824353" y="6261"/>
                  </a:lnTo>
                  <a:lnTo>
                    <a:pt x="2829776" y="5080"/>
                  </a:lnTo>
                  <a:lnTo>
                    <a:pt x="2831147" y="0"/>
                  </a:lnTo>
                  <a:close/>
                </a:path>
                <a:path w="4070985" h="5662930">
                  <a:moveTo>
                    <a:pt x="2888437" y="3333229"/>
                  </a:moveTo>
                  <a:lnTo>
                    <a:pt x="2887484" y="3333229"/>
                  </a:lnTo>
                  <a:lnTo>
                    <a:pt x="2886811" y="3333229"/>
                  </a:lnTo>
                  <a:lnTo>
                    <a:pt x="1932457" y="3543477"/>
                  </a:lnTo>
                  <a:lnTo>
                    <a:pt x="1702638" y="4399788"/>
                  </a:lnTo>
                  <a:lnTo>
                    <a:pt x="1702638" y="4417314"/>
                  </a:lnTo>
                  <a:lnTo>
                    <a:pt x="1696402" y="4423054"/>
                  </a:lnTo>
                  <a:lnTo>
                    <a:pt x="1702600" y="4417326"/>
                  </a:lnTo>
                  <a:lnTo>
                    <a:pt x="1702638" y="4399788"/>
                  </a:lnTo>
                  <a:lnTo>
                    <a:pt x="1697647" y="4418381"/>
                  </a:lnTo>
                  <a:lnTo>
                    <a:pt x="739101" y="4625594"/>
                  </a:lnTo>
                  <a:lnTo>
                    <a:pt x="500189" y="5496560"/>
                  </a:lnTo>
                  <a:lnTo>
                    <a:pt x="12" y="5602706"/>
                  </a:lnTo>
                  <a:lnTo>
                    <a:pt x="12" y="5662485"/>
                  </a:lnTo>
                  <a:lnTo>
                    <a:pt x="542861" y="5535917"/>
                  </a:lnTo>
                  <a:lnTo>
                    <a:pt x="549097" y="5510873"/>
                  </a:lnTo>
                  <a:lnTo>
                    <a:pt x="553453" y="5493359"/>
                  </a:lnTo>
                  <a:lnTo>
                    <a:pt x="763409" y="4650575"/>
                  </a:lnTo>
                  <a:lnTo>
                    <a:pt x="763930" y="4648505"/>
                  </a:lnTo>
                  <a:lnTo>
                    <a:pt x="799338" y="4640389"/>
                  </a:lnTo>
                  <a:lnTo>
                    <a:pt x="1711667" y="4431309"/>
                  </a:lnTo>
                  <a:lnTo>
                    <a:pt x="1713763" y="4423054"/>
                  </a:lnTo>
                  <a:lnTo>
                    <a:pt x="1715223" y="4417314"/>
                  </a:lnTo>
                  <a:lnTo>
                    <a:pt x="1936889" y="3548024"/>
                  </a:lnTo>
                  <a:lnTo>
                    <a:pt x="1936991" y="3547656"/>
                  </a:lnTo>
                  <a:lnTo>
                    <a:pt x="1936610" y="3547745"/>
                  </a:lnTo>
                  <a:lnTo>
                    <a:pt x="1936978" y="3547656"/>
                  </a:lnTo>
                  <a:lnTo>
                    <a:pt x="1937346" y="3546195"/>
                  </a:lnTo>
                  <a:lnTo>
                    <a:pt x="1936991" y="3547656"/>
                  </a:lnTo>
                  <a:lnTo>
                    <a:pt x="1943595" y="3546170"/>
                  </a:lnTo>
                  <a:lnTo>
                    <a:pt x="2888043" y="3333737"/>
                  </a:lnTo>
                  <a:lnTo>
                    <a:pt x="2888297" y="3333737"/>
                  </a:lnTo>
                  <a:lnTo>
                    <a:pt x="2888437" y="3333229"/>
                  </a:lnTo>
                  <a:close/>
                </a:path>
                <a:path w="4070985" h="5662930">
                  <a:moveTo>
                    <a:pt x="2920047" y="1177671"/>
                  </a:moveTo>
                  <a:lnTo>
                    <a:pt x="2918142" y="1178102"/>
                  </a:lnTo>
                  <a:lnTo>
                    <a:pt x="2917710" y="1179842"/>
                  </a:lnTo>
                  <a:lnTo>
                    <a:pt x="2920047" y="1177671"/>
                  </a:lnTo>
                  <a:close/>
                </a:path>
                <a:path w="4070985" h="5662930">
                  <a:moveTo>
                    <a:pt x="2953893" y="2302459"/>
                  </a:moveTo>
                  <a:lnTo>
                    <a:pt x="2953728" y="2302624"/>
                  </a:lnTo>
                  <a:lnTo>
                    <a:pt x="2953855" y="2302586"/>
                  </a:lnTo>
                  <a:lnTo>
                    <a:pt x="2953893" y="2302459"/>
                  </a:lnTo>
                  <a:close/>
                </a:path>
                <a:path w="4070985" h="5662930">
                  <a:moveTo>
                    <a:pt x="2968828" y="3025102"/>
                  </a:moveTo>
                  <a:lnTo>
                    <a:pt x="2968358" y="3025102"/>
                  </a:lnTo>
                  <a:lnTo>
                    <a:pt x="2887548" y="3332975"/>
                  </a:lnTo>
                  <a:lnTo>
                    <a:pt x="2887484" y="3333229"/>
                  </a:lnTo>
                  <a:lnTo>
                    <a:pt x="2887688" y="3333038"/>
                  </a:lnTo>
                  <a:lnTo>
                    <a:pt x="2888488" y="3333038"/>
                  </a:lnTo>
                  <a:lnTo>
                    <a:pt x="2968828" y="3025102"/>
                  </a:lnTo>
                  <a:close/>
                </a:path>
                <a:path w="4070985" h="5662930">
                  <a:moveTo>
                    <a:pt x="2995168" y="151536"/>
                  </a:moveTo>
                  <a:lnTo>
                    <a:pt x="2988627" y="157568"/>
                  </a:lnTo>
                  <a:lnTo>
                    <a:pt x="2993847" y="156438"/>
                  </a:lnTo>
                  <a:lnTo>
                    <a:pt x="2995168" y="151536"/>
                  </a:lnTo>
                  <a:close/>
                </a:path>
                <a:path w="4070985" h="5662930">
                  <a:moveTo>
                    <a:pt x="3084436" y="1329385"/>
                  </a:moveTo>
                  <a:lnTo>
                    <a:pt x="3082594" y="1329804"/>
                  </a:lnTo>
                  <a:lnTo>
                    <a:pt x="3082175" y="1331468"/>
                  </a:lnTo>
                  <a:lnTo>
                    <a:pt x="3084436" y="1329385"/>
                  </a:lnTo>
                  <a:close/>
                </a:path>
                <a:path w="4070985" h="5662930">
                  <a:moveTo>
                    <a:pt x="3118256" y="2454059"/>
                  </a:moveTo>
                  <a:lnTo>
                    <a:pt x="3118078" y="2454211"/>
                  </a:lnTo>
                  <a:lnTo>
                    <a:pt x="3118218" y="2454186"/>
                  </a:lnTo>
                  <a:lnTo>
                    <a:pt x="3118256" y="2454059"/>
                  </a:lnTo>
                  <a:close/>
                </a:path>
                <a:path w="4070985" h="5662930">
                  <a:moveTo>
                    <a:pt x="3159074" y="303047"/>
                  </a:moveTo>
                  <a:lnTo>
                    <a:pt x="3152864" y="308762"/>
                  </a:lnTo>
                  <a:lnTo>
                    <a:pt x="3157829" y="307682"/>
                  </a:lnTo>
                  <a:lnTo>
                    <a:pt x="3159074" y="303047"/>
                  </a:lnTo>
                  <a:close/>
                </a:path>
                <a:path w="4070985" h="5662930">
                  <a:moveTo>
                    <a:pt x="3248863" y="1481264"/>
                  </a:moveTo>
                  <a:lnTo>
                    <a:pt x="3247212" y="1481645"/>
                  </a:lnTo>
                  <a:lnTo>
                    <a:pt x="3246831" y="1483144"/>
                  </a:lnTo>
                  <a:lnTo>
                    <a:pt x="3248863" y="1481264"/>
                  </a:lnTo>
                  <a:close/>
                </a:path>
                <a:path w="4070985" h="5662930">
                  <a:moveTo>
                    <a:pt x="3323120" y="454583"/>
                  </a:moveTo>
                  <a:lnTo>
                    <a:pt x="3317151" y="460095"/>
                  </a:lnTo>
                  <a:lnTo>
                    <a:pt x="3321913" y="459054"/>
                  </a:lnTo>
                  <a:lnTo>
                    <a:pt x="3323120" y="454583"/>
                  </a:lnTo>
                  <a:close/>
                </a:path>
                <a:path w="4070985" h="5662930">
                  <a:moveTo>
                    <a:pt x="3413201" y="1632864"/>
                  </a:moveTo>
                  <a:lnTo>
                    <a:pt x="3411550" y="1633245"/>
                  </a:lnTo>
                  <a:lnTo>
                    <a:pt x="3411156" y="1634756"/>
                  </a:lnTo>
                  <a:lnTo>
                    <a:pt x="3413201" y="1632864"/>
                  </a:lnTo>
                  <a:close/>
                </a:path>
                <a:path w="4070985" h="5662930">
                  <a:moveTo>
                    <a:pt x="3487382" y="606171"/>
                  </a:moveTo>
                  <a:lnTo>
                    <a:pt x="3481476" y="611606"/>
                  </a:lnTo>
                  <a:lnTo>
                    <a:pt x="3486200" y="610590"/>
                  </a:lnTo>
                  <a:lnTo>
                    <a:pt x="3487382" y="606171"/>
                  </a:lnTo>
                  <a:close/>
                </a:path>
                <a:path w="4070985" h="5662930">
                  <a:moveTo>
                    <a:pt x="3577615" y="1784705"/>
                  </a:moveTo>
                  <a:lnTo>
                    <a:pt x="3576116" y="1785048"/>
                  </a:lnTo>
                  <a:lnTo>
                    <a:pt x="3575761" y="1786407"/>
                  </a:lnTo>
                  <a:lnTo>
                    <a:pt x="3577615" y="1784705"/>
                  </a:lnTo>
                  <a:close/>
                </a:path>
                <a:path w="4070985" h="5662930">
                  <a:moveTo>
                    <a:pt x="3742017" y="1936521"/>
                  </a:moveTo>
                  <a:lnTo>
                    <a:pt x="3740658" y="1936826"/>
                  </a:lnTo>
                  <a:lnTo>
                    <a:pt x="3740340" y="1938058"/>
                  </a:lnTo>
                  <a:lnTo>
                    <a:pt x="3742017" y="1936521"/>
                  </a:lnTo>
                  <a:close/>
                </a:path>
                <a:path w="4070985" h="5662930">
                  <a:moveTo>
                    <a:pt x="4070756" y="2239924"/>
                  </a:moveTo>
                  <a:lnTo>
                    <a:pt x="4069537" y="2240203"/>
                  </a:lnTo>
                  <a:lnTo>
                    <a:pt x="4069257" y="2241321"/>
                  </a:lnTo>
                  <a:lnTo>
                    <a:pt x="4070756" y="2239924"/>
                  </a:lnTo>
                  <a:close/>
                </a:path>
              </a:pathLst>
            </a:custGeom>
            <a:solidFill>
              <a:srgbClr val="FCBA6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4" y="12"/>
              <a:ext cx="2667000" cy="3392170"/>
            </a:xfrm>
            <a:custGeom>
              <a:avLst/>
              <a:gdLst/>
              <a:ahLst/>
              <a:cxnLst/>
              <a:rect l="l" t="t" r="r" b="b"/>
              <a:pathLst>
                <a:path w="2667000" h="3392170">
                  <a:moveTo>
                    <a:pt x="59067" y="1414856"/>
                  </a:moveTo>
                  <a:lnTo>
                    <a:pt x="58978" y="1414437"/>
                  </a:lnTo>
                  <a:lnTo>
                    <a:pt x="12" y="1427568"/>
                  </a:lnTo>
                  <a:lnTo>
                    <a:pt x="12" y="1428013"/>
                  </a:lnTo>
                  <a:lnTo>
                    <a:pt x="59067" y="1414856"/>
                  </a:lnTo>
                  <a:close/>
                </a:path>
                <a:path w="2667000" h="3392170">
                  <a:moveTo>
                    <a:pt x="161709" y="0"/>
                  </a:moveTo>
                  <a:lnTo>
                    <a:pt x="160197" y="1397"/>
                  </a:lnTo>
                  <a:lnTo>
                    <a:pt x="161417" y="1117"/>
                  </a:lnTo>
                  <a:lnTo>
                    <a:pt x="161709" y="0"/>
                  </a:lnTo>
                  <a:close/>
                </a:path>
                <a:path w="2667000" h="3392170">
                  <a:moveTo>
                    <a:pt x="285534" y="1552638"/>
                  </a:moveTo>
                  <a:lnTo>
                    <a:pt x="285432" y="1552232"/>
                  </a:lnTo>
                  <a:lnTo>
                    <a:pt x="12" y="1615617"/>
                  </a:lnTo>
                  <a:lnTo>
                    <a:pt x="12" y="1616379"/>
                  </a:lnTo>
                  <a:lnTo>
                    <a:pt x="285534" y="1552638"/>
                  </a:lnTo>
                  <a:close/>
                </a:path>
                <a:path w="2667000" h="3392170">
                  <a:moveTo>
                    <a:pt x="325932" y="151574"/>
                  </a:moveTo>
                  <a:lnTo>
                    <a:pt x="324523" y="152869"/>
                  </a:lnTo>
                  <a:lnTo>
                    <a:pt x="325653" y="152628"/>
                  </a:lnTo>
                  <a:lnTo>
                    <a:pt x="325932" y="151574"/>
                  </a:lnTo>
                  <a:close/>
                </a:path>
                <a:path w="2667000" h="3392170">
                  <a:moveTo>
                    <a:pt x="466407" y="1700555"/>
                  </a:moveTo>
                  <a:lnTo>
                    <a:pt x="466293" y="1700149"/>
                  </a:lnTo>
                  <a:lnTo>
                    <a:pt x="12" y="1803615"/>
                  </a:lnTo>
                  <a:lnTo>
                    <a:pt x="12" y="1804758"/>
                  </a:lnTo>
                  <a:lnTo>
                    <a:pt x="466407" y="1700555"/>
                  </a:lnTo>
                  <a:close/>
                </a:path>
                <a:path w="2667000" h="3392170">
                  <a:moveTo>
                    <a:pt x="490181" y="303161"/>
                  </a:moveTo>
                  <a:lnTo>
                    <a:pt x="488848" y="304393"/>
                  </a:lnTo>
                  <a:lnTo>
                    <a:pt x="489927" y="304165"/>
                  </a:lnTo>
                  <a:lnTo>
                    <a:pt x="490181" y="303161"/>
                  </a:lnTo>
                  <a:close/>
                </a:path>
                <a:path w="2667000" h="3392170">
                  <a:moveTo>
                    <a:pt x="654316" y="454710"/>
                  </a:moveTo>
                  <a:lnTo>
                    <a:pt x="653148" y="455790"/>
                  </a:lnTo>
                  <a:lnTo>
                    <a:pt x="654088" y="455587"/>
                  </a:lnTo>
                  <a:lnTo>
                    <a:pt x="654316" y="454710"/>
                  </a:lnTo>
                  <a:close/>
                </a:path>
                <a:path w="2667000" h="3392170">
                  <a:moveTo>
                    <a:pt x="726186" y="1830920"/>
                  </a:moveTo>
                  <a:lnTo>
                    <a:pt x="726071" y="1830514"/>
                  </a:lnTo>
                  <a:lnTo>
                    <a:pt x="12" y="1991360"/>
                  </a:lnTo>
                  <a:lnTo>
                    <a:pt x="12" y="1993430"/>
                  </a:lnTo>
                  <a:lnTo>
                    <a:pt x="726186" y="1830920"/>
                  </a:lnTo>
                  <a:close/>
                </a:path>
                <a:path w="2667000" h="3392170">
                  <a:moveTo>
                    <a:pt x="818502" y="606272"/>
                  </a:moveTo>
                  <a:lnTo>
                    <a:pt x="817448" y="607250"/>
                  </a:lnTo>
                  <a:lnTo>
                    <a:pt x="818299" y="607072"/>
                  </a:lnTo>
                  <a:lnTo>
                    <a:pt x="818502" y="606272"/>
                  </a:lnTo>
                  <a:close/>
                </a:path>
                <a:path w="2667000" h="3392170">
                  <a:moveTo>
                    <a:pt x="887463" y="1983206"/>
                  </a:moveTo>
                  <a:lnTo>
                    <a:pt x="887349" y="1982800"/>
                  </a:lnTo>
                  <a:lnTo>
                    <a:pt x="125857" y="2151418"/>
                  </a:lnTo>
                  <a:lnTo>
                    <a:pt x="12" y="2624124"/>
                  </a:lnTo>
                  <a:lnTo>
                    <a:pt x="12" y="2650490"/>
                  </a:lnTo>
                  <a:lnTo>
                    <a:pt x="127812" y="2153437"/>
                  </a:lnTo>
                  <a:lnTo>
                    <a:pt x="127863" y="2153272"/>
                  </a:lnTo>
                  <a:lnTo>
                    <a:pt x="130810" y="2152612"/>
                  </a:lnTo>
                  <a:lnTo>
                    <a:pt x="887463" y="1983206"/>
                  </a:lnTo>
                  <a:close/>
                </a:path>
                <a:path w="2667000" h="3392170">
                  <a:moveTo>
                    <a:pt x="982802" y="757872"/>
                  </a:moveTo>
                  <a:lnTo>
                    <a:pt x="981798" y="758799"/>
                  </a:lnTo>
                  <a:lnTo>
                    <a:pt x="982599" y="758634"/>
                  </a:lnTo>
                  <a:lnTo>
                    <a:pt x="982802" y="757872"/>
                  </a:lnTo>
                  <a:close/>
                </a:path>
                <a:path w="2667000" h="3392170">
                  <a:moveTo>
                    <a:pt x="1144917" y="2114080"/>
                  </a:moveTo>
                  <a:lnTo>
                    <a:pt x="1144816" y="2113673"/>
                  </a:lnTo>
                  <a:lnTo>
                    <a:pt x="292519" y="2302370"/>
                  </a:lnTo>
                  <a:lnTo>
                    <a:pt x="292519" y="2304250"/>
                  </a:lnTo>
                  <a:lnTo>
                    <a:pt x="291528" y="2305177"/>
                  </a:lnTo>
                  <a:lnTo>
                    <a:pt x="292519" y="2304250"/>
                  </a:lnTo>
                  <a:lnTo>
                    <a:pt x="292519" y="2302370"/>
                  </a:lnTo>
                  <a:lnTo>
                    <a:pt x="290068" y="2302903"/>
                  </a:lnTo>
                  <a:lnTo>
                    <a:pt x="56603" y="3179089"/>
                  </a:lnTo>
                  <a:lnTo>
                    <a:pt x="55803" y="3182086"/>
                  </a:lnTo>
                  <a:lnTo>
                    <a:pt x="56603" y="3179089"/>
                  </a:lnTo>
                  <a:lnTo>
                    <a:pt x="0" y="3191459"/>
                  </a:lnTo>
                  <a:lnTo>
                    <a:pt x="0" y="3202305"/>
                  </a:lnTo>
                  <a:lnTo>
                    <a:pt x="65646" y="3187420"/>
                  </a:lnTo>
                  <a:lnTo>
                    <a:pt x="67017" y="3182086"/>
                  </a:lnTo>
                  <a:lnTo>
                    <a:pt x="67970" y="3178378"/>
                  </a:lnTo>
                  <a:lnTo>
                    <a:pt x="292290" y="2305177"/>
                  </a:lnTo>
                  <a:lnTo>
                    <a:pt x="292315" y="2305012"/>
                  </a:lnTo>
                  <a:lnTo>
                    <a:pt x="295681" y="2304250"/>
                  </a:lnTo>
                  <a:lnTo>
                    <a:pt x="1144917" y="2114080"/>
                  </a:lnTo>
                  <a:close/>
                </a:path>
                <a:path w="2667000" h="3392170">
                  <a:moveTo>
                    <a:pt x="1147114" y="909485"/>
                  </a:moveTo>
                  <a:lnTo>
                    <a:pt x="1146136" y="910374"/>
                  </a:lnTo>
                  <a:lnTo>
                    <a:pt x="1146911" y="910209"/>
                  </a:lnTo>
                  <a:lnTo>
                    <a:pt x="1147114" y="909485"/>
                  </a:lnTo>
                  <a:close/>
                </a:path>
                <a:path w="2667000" h="3392170">
                  <a:moveTo>
                    <a:pt x="1311275" y="1061034"/>
                  </a:moveTo>
                  <a:lnTo>
                    <a:pt x="1310436" y="1061808"/>
                  </a:lnTo>
                  <a:lnTo>
                    <a:pt x="1311109" y="1061656"/>
                  </a:lnTo>
                  <a:lnTo>
                    <a:pt x="1311275" y="1061034"/>
                  </a:lnTo>
                  <a:close/>
                </a:path>
                <a:path w="2667000" h="3392170">
                  <a:moveTo>
                    <a:pt x="1325918" y="2261984"/>
                  </a:moveTo>
                  <a:lnTo>
                    <a:pt x="1325816" y="2261565"/>
                  </a:lnTo>
                  <a:lnTo>
                    <a:pt x="457047" y="2453779"/>
                  </a:lnTo>
                  <a:lnTo>
                    <a:pt x="457047" y="2455888"/>
                  </a:lnTo>
                  <a:lnTo>
                    <a:pt x="455917" y="2456942"/>
                  </a:lnTo>
                  <a:lnTo>
                    <a:pt x="457047" y="2455888"/>
                  </a:lnTo>
                  <a:lnTo>
                    <a:pt x="457047" y="2453779"/>
                  </a:lnTo>
                  <a:lnTo>
                    <a:pt x="454279" y="2454389"/>
                  </a:lnTo>
                  <a:lnTo>
                    <a:pt x="220624" y="3330384"/>
                  </a:lnTo>
                  <a:lnTo>
                    <a:pt x="12" y="3378581"/>
                  </a:lnTo>
                  <a:lnTo>
                    <a:pt x="12" y="3391585"/>
                  </a:lnTo>
                  <a:lnTo>
                    <a:pt x="230327" y="3339325"/>
                  </a:lnTo>
                  <a:lnTo>
                    <a:pt x="231800" y="3333597"/>
                  </a:lnTo>
                  <a:lnTo>
                    <a:pt x="232816" y="3329635"/>
                  </a:lnTo>
                  <a:lnTo>
                    <a:pt x="456780" y="2456942"/>
                  </a:lnTo>
                  <a:lnTo>
                    <a:pt x="456831" y="2456738"/>
                  </a:lnTo>
                  <a:lnTo>
                    <a:pt x="460629" y="2455888"/>
                  </a:lnTo>
                  <a:lnTo>
                    <a:pt x="1325918" y="2261984"/>
                  </a:lnTo>
                  <a:close/>
                </a:path>
                <a:path w="2667000" h="3392170">
                  <a:moveTo>
                    <a:pt x="1440472" y="86004"/>
                  </a:moveTo>
                  <a:lnTo>
                    <a:pt x="1437462" y="86690"/>
                  </a:lnTo>
                  <a:lnTo>
                    <a:pt x="1436763" y="89420"/>
                  </a:lnTo>
                  <a:lnTo>
                    <a:pt x="1440472" y="86004"/>
                  </a:lnTo>
                  <a:close/>
                </a:path>
                <a:path w="2667000" h="3392170">
                  <a:moveTo>
                    <a:pt x="1475600" y="1212621"/>
                  </a:moveTo>
                  <a:lnTo>
                    <a:pt x="1474787" y="1213370"/>
                  </a:lnTo>
                  <a:lnTo>
                    <a:pt x="1475435" y="1213231"/>
                  </a:lnTo>
                  <a:lnTo>
                    <a:pt x="1475600" y="1212621"/>
                  </a:lnTo>
                  <a:close/>
                </a:path>
                <a:path w="2667000" h="3392170">
                  <a:moveTo>
                    <a:pt x="1604886" y="237883"/>
                  </a:moveTo>
                  <a:lnTo>
                    <a:pt x="1602066" y="238518"/>
                  </a:lnTo>
                  <a:lnTo>
                    <a:pt x="1601419" y="241096"/>
                  </a:lnTo>
                  <a:lnTo>
                    <a:pt x="1604886" y="237883"/>
                  </a:lnTo>
                  <a:close/>
                </a:path>
                <a:path w="2667000" h="3392170">
                  <a:moveTo>
                    <a:pt x="1769275" y="389559"/>
                  </a:moveTo>
                  <a:lnTo>
                    <a:pt x="1766481" y="390182"/>
                  </a:lnTo>
                  <a:lnTo>
                    <a:pt x="1765858" y="392722"/>
                  </a:lnTo>
                  <a:lnTo>
                    <a:pt x="1769275" y="389559"/>
                  </a:lnTo>
                  <a:close/>
                </a:path>
                <a:path w="2667000" h="3392170">
                  <a:moveTo>
                    <a:pt x="1933625" y="541235"/>
                  </a:moveTo>
                  <a:lnTo>
                    <a:pt x="1930908" y="541858"/>
                  </a:lnTo>
                  <a:lnTo>
                    <a:pt x="1930285" y="544334"/>
                  </a:lnTo>
                  <a:lnTo>
                    <a:pt x="1933625" y="541235"/>
                  </a:lnTo>
                  <a:close/>
                </a:path>
                <a:path w="2667000" h="3392170">
                  <a:moveTo>
                    <a:pt x="2098040" y="693064"/>
                  </a:moveTo>
                  <a:lnTo>
                    <a:pt x="2095461" y="693648"/>
                  </a:lnTo>
                  <a:lnTo>
                    <a:pt x="2094865" y="695998"/>
                  </a:lnTo>
                  <a:lnTo>
                    <a:pt x="2098040" y="693064"/>
                  </a:lnTo>
                  <a:close/>
                </a:path>
                <a:path w="2667000" h="3392170">
                  <a:moveTo>
                    <a:pt x="2262441" y="844880"/>
                  </a:moveTo>
                  <a:lnTo>
                    <a:pt x="2259990" y="845426"/>
                  </a:lnTo>
                  <a:lnTo>
                    <a:pt x="2259419" y="847648"/>
                  </a:lnTo>
                  <a:lnTo>
                    <a:pt x="2262441" y="844880"/>
                  </a:lnTo>
                  <a:close/>
                </a:path>
                <a:path w="2667000" h="3392170">
                  <a:moveTo>
                    <a:pt x="2426843" y="996708"/>
                  </a:moveTo>
                  <a:lnTo>
                    <a:pt x="2424531" y="997216"/>
                  </a:lnTo>
                  <a:lnTo>
                    <a:pt x="2423998" y="999324"/>
                  </a:lnTo>
                  <a:lnTo>
                    <a:pt x="2426843" y="996708"/>
                  </a:lnTo>
                  <a:close/>
                </a:path>
                <a:path w="2667000" h="3392170">
                  <a:moveTo>
                    <a:pt x="2666936" y="122872"/>
                  </a:moveTo>
                  <a:lnTo>
                    <a:pt x="2660040" y="129222"/>
                  </a:lnTo>
                  <a:lnTo>
                    <a:pt x="2665552" y="128028"/>
                  </a:lnTo>
                  <a:lnTo>
                    <a:pt x="2666936" y="122872"/>
                  </a:lnTo>
                  <a:close/>
                </a:path>
              </a:pathLst>
            </a:custGeom>
            <a:solidFill>
              <a:srgbClr val="FCBA6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687955"/>
              <a:ext cx="3225800" cy="445134"/>
            </a:xfrm>
            <a:custGeom>
              <a:avLst/>
              <a:gdLst/>
              <a:ahLst/>
              <a:cxnLst/>
              <a:rect l="l" t="t" r="r" b="b"/>
              <a:pathLst>
                <a:path w="3225800" h="445135">
                  <a:moveTo>
                    <a:pt x="3073350" y="0"/>
                  </a:moveTo>
                  <a:lnTo>
                    <a:pt x="0" y="0"/>
                  </a:lnTo>
                  <a:lnTo>
                    <a:pt x="0" y="444779"/>
                  </a:lnTo>
                  <a:lnTo>
                    <a:pt x="3073350" y="444779"/>
                  </a:lnTo>
                  <a:lnTo>
                    <a:pt x="3121518" y="437010"/>
                  </a:lnTo>
                  <a:lnTo>
                    <a:pt x="3163353" y="415377"/>
                  </a:lnTo>
                  <a:lnTo>
                    <a:pt x="3196344" y="382388"/>
                  </a:lnTo>
                  <a:lnTo>
                    <a:pt x="3217980" y="340552"/>
                  </a:lnTo>
                  <a:lnTo>
                    <a:pt x="3225750" y="292379"/>
                  </a:lnTo>
                  <a:lnTo>
                    <a:pt x="3225750" y="152400"/>
                  </a:lnTo>
                  <a:lnTo>
                    <a:pt x="3217980" y="104231"/>
                  </a:lnTo>
                  <a:lnTo>
                    <a:pt x="3196344" y="62396"/>
                  </a:lnTo>
                  <a:lnTo>
                    <a:pt x="3163353" y="29405"/>
                  </a:lnTo>
                  <a:lnTo>
                    <a:pt x="3121518" y="7769"/>
                  </a:lnTo>
                  <a:lnTo>
                    <a:pt x="3073350" y="0"/>
                  </a:lnTo>
                  <a:close/>
                </a:path>
              </a:pathLst>
            </a:custGeom>
            <a:solidFill>
              <a:srgbClr val="FAAA4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88804" y="2531987"/>
            <a:ext cx="2362584" cy="19308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179" b="1" spc="-36" dirty="0">
                <a:solidFill>
                  <a:srgbClr val="414A9F"/>
                </a:solidFill>
                <a:latin typeface="Trebuchet MS"/>
                <a:cs typeface="Trebuchet MS"/>
              </a:rPr>
              <a:t>Escuela</a:t>
            </a:r>
            <a:r>
              <a:rPr sz="1179" b="1" spc="-23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1179" b="1" spc="-45" dirty="0">
                <a:solidFill>
                  <a:srgbClr val="414A9F"/>
                </a:solidFill>
                <a:latin typeface="Trebuchet MS"/>
                <a:cs typeface="Trebuchet MS"/>
              </a:rPr>
              <a:t>Nacional</a:t>
            </a:r>
            <a:r>
              <a:rPr sz="1179" b="1" spc="-18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1179" b="1" spc="-63" dirty="0">
                <a:solidFill>
                  <a:srgbClr val="414A9F"/>
                </a:solidFill>
                <a:latin typeface="Trebuchet MS"/>
                <a:cs typeface="Trebuchet MS"/>
              </a:rPr>
              <a:t>Preparatoria</a:t>
            </a:r>
            <a:r>
              <a:rPr sz="1179" b="1" spc="-18" dirty="0">
                <a:solidFill>
                  <a:srgbClr val="414A9F"/>
                </a:solidFill>
                <a:latin typeface="Trebuchet MS"/>
                <a:cs typeface="Trebuchet MS"/>
              </a:rPr>
              <a:t> (ENP)</a:t>
            </a:r>
            <a:endParaRPr sz="1179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16028" y="3052050"/>
            <a:ext cx="5562408" cy="3812495"/>
            <a:chOff x="-4991" y="3365732"/>
            <a:chExt cx="6134100" cy="4204335"/>
          </a:xfrm>
        </p:grpSpPr>
        <p:sp>
          <p:nvSpPr>
            <p:cNvPr id="21" name="object 21"/>
            <p:cNvSpPr/>
            <p:nvPr/>
          </p:nvSpPr>
          <p:spPr>
            <a:xfrm>
              <a:off x="305606" y="3375257"/>
              <a:ext cx="5814060" cy="3834129"/>
            </a:xfrm>
            <a:custGeom>
              <a:avLst/>
              <a:gdLst/>
              <a:ahLst/>
              <a:cxnLst/>
              <a:rect l="l" t="t" r="r" b="b"/>
              <a:pathLst>
                <a:path w="5814060" h="3834129">
                  <a:moveTo>
                    <a:pt x="728789" y="91566"/>
                  </a:moveTo>
                  <a:lnTo>
                    <a:pt x="4385030" y="937145"/>
                  </a:lnTo>
                </a:path>
                <a:path w="5814060" h="3834129">
                  <a:moveTo>
                    <a:pt x="4419815" y="3440264"/>
                  </a:moveTo>
                  <a:lnTo>
                    <a:pt x="723696" y="3245624"/>
                  </a:lnTo>
                </a:path>
                <a:path w="5814060" h="3834129">
                  <a:moveTo>
                    <a:pt x="723633" y="3288601"/>
                  </a:moveTo>
                  <a:lnTo>
                    <a:pt x="728789" y="91566"/>
                  </a:lnTo>
                </a:path>
                <a:path w="5814060" h="3834129">
                  <a:moveTo>
                    <a:pt x="728789" y="91566"/>
                  </a:moveTo>
                  <a:lnTo>
                    <a:pt x="0" y="628027"/>
                  </a:lnTo>
                </a:path>
                <a:path w="5814060" h="3834129">
                  <a:moveTo>
                    <a:pt x="0" y="628027"/>
                  </a:moveTo>
                  <a:lnTo>
                    <a:pt x="0" y="2929585"/>
                  </a:lnTo>
                </a:path>
                <a:path w="5814060" h="3834129">
                  <a:moveTo>
                    <a:pt x="723696" y="3245624"/>
                  </a:moveTo>
                  <a:lnTo>
                    <a:pt x="635317" y="3262147"/>
                  </a:lnTo>
                </a:path>
                <a:path w="5814060" h="3834129">
                  <a:moveTo>
                    <a:pt x="723760" y="3210775"/>
                  </a:moveTo>
                  <a:lnTo>
                    <a:pt x="622617" y="3229686"/>
                  </a:lnTo>
                </a:path>
                <a:path w="5814060" h="3834129">
                  <a:moveTo>
                    <a:pt x="723760" y="3165195"/>
                  </a:moveTo>
                  <a:lnTo>
                    <a:pt x="587883" y="3190595"/>
                  </a:lnTo>
                </a:path>
                <a:path w="5814060" h="3834129">
                  <a:moveTo>
                    <a:pt x="723760" y="3165195"/>
                  </a:moveTo>
                  <a:lnTo>
                    <a:pt x="4418952" y="3378111"/>
                  </a:lnTo>
                </a:path>
                <a:path w="5814060" h="3834129">
                  <a:moveTo>
                    <a:pt x="723760" y="3210775"/>
                  </a:moveTo>
                  <a:lnTo>
                    <a:pt x="4419409" y="3410953"/>
                  </a:lnTo>
                </a:path>
                <a:path w="5814060" h="3834129">
                  <a:moveTo>
                    <a:pt x="1821332" y="159638"/>
                  </a:moveTo>
                  <a:lnTo>
                    <a:pt x="2097836" y="0"/>
                  </a:lnTo>
                </a:path>
                <a:path w="5814060" h="3834129">
                  <a:moveTo>
                    <a:pt x="2097836" y="0"/>
                  </a:moveTo>
                  <a:lnTo>
                    <a:pt x="2097836" y="408190"/>
                  </a:lnTo>
                </a:path>
                <a:path w="5814060" h="3834129">
                  <a:moveTo>
                    <a:pt x="1821332" y="159638"/>
                  </a:moveTo>
                  <a:lnTo>
                    <a:pt x="1821332" y="344233"/>
                  </a:lnTo>
                </a:path>
                <a:path w="5814060" h="3834129">
                  <a:moveTo>
                    <a:pt x="2097836" y="0"/>
                  </a:moveTo>
                  <a:lnTo>
                    <a:pt x="3232073" y="279806"/>
                  </a:lnTo>
                </a:path>
                <a:path w="5814060" h="3834129">
                  <a:moveTo>
                    <a:pt x="3232073" y="279806"/>
                  </a:moveTo>
                  <a:lnTo>
                    <a:pt x="3232073" y="670496"/>
                  </a:lnTo>
                </a:path>
                <a:path w="5814060" h="3834129">
                  <a:moveTo>
                    <a:pt x="954379" y="3525418"/>
                  </a:moveTo>
                  <a:lnTo>
                    <a:pt x="1231544" y="3463251"/>
                  </a:lnTo>
                </a:path>
                <a:path w="5814060" h="3834129">
                  <a:moveTo>
                    <a:pt x="1231544" y="3463251"/>
                  </a:moveTo>
                  <a:lnTo>
                    <a:pt x="1231544" y="3699789"/>
                  </a:lnTo>
                </a:path>
                <a:path w="5814060" h="3834129">
                  <a:moveTo>
                    <a:pt x="1231544" y="3699789"/>
                  </a:moveTo>
                  <a:lnTo>
                    <a:pt x="1085316" y="3720655"/>
                  </a:lnTo>
                </a:path>
                <a:path w="5814060" h="3834129">
                  <a:moveTo>
                    <a:pt x="1231544" y="3463251"/>
                  </a:moveTo>
                  <a:lnTo>
                    <a:pt x="5813628" y="3654221"/>
                  </a:lnTo>
                </a:path>
                <a:path w="5814060" h="3834129">
                  <a:moveTo>
                    <a:pt x="1231544" y="3699789"/>
                  </a:moveTo>
                  <a:lnTo>
                    <a:pt x="5813628" y="3833749"/>
                  </a:lnTo>
                </a:path>
                <a:path w="5814060" h="3834129">
                  <a:moveTo>
                    <a:pt x="4419815" y="3440264"/>
                  </a:moveTo>
                  <a:lnTo>
                    <a:pt x="4419815" y="3468789"/>
                  </a:lnTo>
                </a:path>
                <a:path w="5814060" h="3834129">
                  <a:moveTo>
                    <a:pt x="4419815" y="3468789"/>
                  </a:moveTo>
                  <a:lnTo>
                    <a:pt x="881354" y="3296284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060" y="6654334"/>
              <a:ext cx="256425" cy="12390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40606" y="6773079"/>
              <a:ext cx="3624579" cy="178435"/>
            </a:xfrm>
            <a:custGeom>
              <a:avLst/>
              <a:gdLst/>
              <a:ahLst/>
              <a:cxnLst/>
              <a:rect l="l" t="t" r="r" b="b"/>
              <a:pathLst>
                <a:path w="3624579" h="178434">
                  <a:moveTo>
                    <a:pt x="3624237" y="153606"/>
                  </a:moveTo>
                  <a:lnTo>
                    <a:pt x="3623195" y="153568"/>
                  </a:lnTo>
                </a:path>
                <a:path w="3624579" h="178434">
                  <a:moveTo>
                    <a:pt x="3615258" y="153225"/>
                  </a:moveTo>
                  <a:lnTo>
                    <a:pt x="3551478" y="150507"/>
                  </a:lnTo>
                </a:path>
                <a:path w="3624579" h="178434">
                  <a:moveTo>
                    <a:pt x="3543541" y="150164"/>
                  </a:moveTo>
                  <a:lnTo>
                    <a:pt x="3399485" y="144018"/>
                  </a:lnTo>
                </a:path>
                <a:path w="3624579" h="178434">
                  <a:moveTo>
                    <a:pt x="3391560" y="143675"/>
                  </a:moveTo>
                  <a:lnTo>
                    <a:pt x="3238944" y="137160"/>
                  </a:lnTo>
                </a:path>
                <a:path w="3624579" h="178434">
                  <a:moveTo>
                    <a:pt x="3231019" y="136829"/>
                  </a:moveTo>
                  <a:lnTo>
                    <a:pt x="3075520" y="130187"/>
                  </a:lnTo>
                </a:path>
                <a:path w="3624579" h="178434">
                  <a:moveTo>
                    <a:pt x="3067583" y="129844"/>
                  </a:moveTo>
                  <a:lnTo>
                    <a:pt x="2915259" y="123342"/>
                  </a:lnTo>
                </a:path>
                <a:path w="3624579" h="178434">
                  <a:moveTo>
                    <a:pt x="2907334" y="123012"/>
                  </a:moveTo>
                  <a:lnTo>
                    <a:pt x="2742514" y="115976"/>
                  </a:lnTo>
                </a:path>
                <a:path w="3624579" h="178434">
                  <a:moveTo>
                    <a:pt x="2734589" y="115633"/>
                  </a:moveTo>
                  <a:lnTo>
                    <a:pt x="2569845" y="108597"/>
                  </a:lnTo>
                </a:path>
                <a:path w="3624579" h="178434">
                  <a:moveTo>
                    <a:pt x="2561920" y="108267"/>
                  </a:moveTo>
                  <a:lnTo>
                    <a:pt x="2402332" y="101447"/>
                  </a:lnTo>
                </a:path>
                <a:path w="3624579" h="178434">
                  <a:moveTo>
                    <a:pt x="2394394" y="101117"/>
                  </a:moveTo>
                  <a:lnTo>
                    <a:pt x="2219401" y="93637"/>
                  </a:lnTo>
                </a:path>
                <a:path w="3624579" h="178434">
                  <a:moveTo>
                    <a:pt x="2211463" y="93306"/>
                  </a:moveTo>
                  <a:lnTo>
                    <a:pt x="2030336" y="85572"/>
                  </a:lnTo>
                </a:path>
                <a:path w="3624579" h="178434">
                  <a:moveTo>
                    <a:pt x="2022398" y="85229"/>
                  </a:moveTo>
                  <a:lnTo>
                    <a:pt x="1839709" y="77431"/>
                  </a:lnTo>
                </a:path>
                <a:path w="3624579" h="178434">
                  <a:moveTo>
                    <a:pt x="1831784" y="77101"/>
                  </a:moveTo>
                  <a:lnTo>
                    <a:pt x="1449451" y="60782"/>
                  </a:lnTo>
                </a:path>
                <a:path w="3624579" h="178434">
                  <a:moveTo>
                    <a:pt x="1428661" y="59893"/>
                  </a:moveTo>
                  <a:lnTo>
                    <a:pt x="1239812" y="51828"/>
                  </a:lnTo>
                </a:path>
                <a:path w="3624579" h="178434">
                  <a:moveTo>
                    <a:pt x="1231887" y="51485"/>
                  </a:moveTo>
                  <a:lnTo>
                    <a:pt x="1032230" y="42964"/>
                  </a:lnTo>
                </a:path>
                <a:path w="3624579" h="178434">
                  <a:moveTo>
                    <a:pt x="1024305" y="42633"/>
                  </a:moveTo>
                  <a:lnTo>
                    <a:pt x="831621" y="34404"/>
                  </a:lnTo>
                </a:path>
                <a:path w="3624579" h="178434">
                  <a:moveTo>
                    <a:pt x="807935" y="33388"/>
                  </a:moveTo>
                  <a:lnTo>
                    <a:pt x="602538" y="24625"/>
                  </a:lnTo>
                </a:path>
                <a:path w="3624579" h="178434">
                  <a:moveTo>
                    <a:pt x="592835" y="24206"/>
                  </a:moveTo>
                  <a:lnTo>
                    <a:pt x="369798" y="14693"/>
                  </a:lnTo>
                </a:path>
                <a:path w="3624579" h="178434">
                  <a:moveTo>
                    <a:pt x="358368" y="14198"/>
                  </a:moveTo>
                  <a:lnTo>
                    <a:pt x="146354" y="5156"/>
                  </a:lnTo>
                </a:path>
                <a:path w="3624579" h="178434">
                  <a:moveTo>
                    <a:pt x="129832" y="4445"/>
                  </a:moveTo>
                  <a:lnTo>
                    <a:pt x="25565" y="0"/>
                  </a:lnTo>
                </a:path>
                <a:path w="3624579" h="178434">
                  <a:moveTo>
                    <a:pt x="3623195" y="178142"/>
                  </a:moveTo>
                  <a:lnTo>
                    <a:pt x="0" y="23482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9443" y="6681889"/>
              <a:ext cx="2900045" cy="228600"/>
            </a:xfrm>
            <a:custGeom>
              <a:avLst/>
              <a:gdLst/>
              <a:ahLst/>
              <a:cxnLst/>
              <a:rect l="l" t="t" r="r" b="b"/>
              <a:pathLst>
                <a:path w="2900045" h="228600">
                  <a:moveTo>
                    <a:pt x="30480" y="0"/>
                  </a:moveTo>
                  <a:lnTo>
                    <a:pt x="19050" y="0"/>
                  </a:lnTo>
                  <a:lnTo>
                    <a:pt x="11430" y="0"/>
                  </a:lnTo>
                  <a:lnTo>
                    <a:pt x="0" y="0"/>
                  </a:lnTo>
                  <a:lnTo>
                    <a:pt x="0" y="105397"/>
                  </a:lnTo>
                  <a:lnTo>
                    <a:pt x="11430" y="105397"/>
                  </a:lnTo>
                  <a:lnTo>
                    <a:pt x="11430" y="105892"/>
                  </a:lnTo>
                  <a:lnTo>
                    <a:pt x="30480" y="105892"/>
                  </a:lnTo>
                  <a:lnTo>
                    <a:pt x="30480" y="0"/>
                  </a:lnTo>
                  <a:close/>
                </a:path>
                <a:path w="2900045" h="228600">
                  <a:moveTo>
                    <a:pt x="263220" y="11430"/>
                  </a:moveTo>
                  <a:lnTo>
                    <a:pt x="253517" y="11430"/>
                  </a:lnTo>
                  <a:lnTo>
                    <a:pt x="244170" y="11430"/>
                  </a:lnTo>
                  <a:lnTo>
                    <a:pt x="234467" y="11430"/>
                  </a:lnTo>
                  <a:lnTo>
                    <a:pt x="234467" y="115404"/>
                  </a:lnTo>
                  <a:lnTo>
                    <a:pt x="244170" y="115404"/>
                  </a:lnTo>
                  <a:lnTo>
                    <a:pt x="244170" y="115824"/>
                  </a:lnTo>
                  <a:lnTo>
                    <a:pt x="263220" y="115824"/>
                  </a:lnTo>
                  <a:lnTo>
                    <a:pt x="263220" y="11430"/>
                  </a:lnTo>
                  <a:close/>
                </a:path>
                <a:path w="2900045" h="228600">
                  <a:moveTo>
                    <a:pt x="468617" y="21920"/>
                  </a:moveTo>
                  <a:lnTo>
                    <a:pt x="449567" y="21920"/>
                  </a:lnTo>
                  <a:lnTo>
                    <a:pt x="449567" y="124587"/>
                  </a:lnTo>
                  <a:lnTo>
                    <a:pt x="468617" y="124587"/>
                  </a:lnTo>
                  <a:lnTo>
                    <a:pt x="468617" y="21920"/>
                  </a:lnTo>
                  <a:close/>
                </a:path>
                <a:path w="2900045" h="228600">
                  <a:moveTo>
                    <a:pt x="492302" y="23075"/>
                  </a:moveTo>
                  <a:lnTo>
                    <a:pt x="473252" y="23075"/>
                  </a:lnTo>
                  <a:lnTo>
                    <a:pt x="473252" y="125603"/>
                  </a:lnTo>
                  <a:lnTo>
                    <a:pt x="492302" y="125603"/>
                  </a:lnTo>
                  <a:lnTo>
                    <a:pt x="492302" y="23075"/>
                  </a:lnTo>
                  <a:close/>
                </a:path>
                <a:path w="2900045" h="228600">
                  <a:moveTo>
                    <a:pt x="692912" y="32461"/>
                  </a:moveTo>
                  <a:lnTo>
                    <a:pt x="684987" y="32461"/>
                  </a:lnTo>
                  <a:lnTo>
                    <a:pt x="673862" y="32461"/>
                  </a:lnTo>
                  <a:lnTo>
                    <a:pt x="665937" y="32461"/>
                  </a:lnTo>
                  <a:lnTo>
                    <a:pt x="665937" y="133832"/>
                  </a:lnTo>
                  <a:lnTo>
                    <a:pt x="673862" y="133832"/>
                  </a:lnTo>
                  <a:lnTo>
                    <a:pt x="673862" y="134162"/>
                  </a:lnTo>
                  <a:lnTo>
                    <a:pt x="692912" y="134162"/>
                  </a:lnTo>
                  <a:lnTo>
                    <a:pt x="692912" y="32461"/>
                  </a:lnTo>
                  <a:close/>
                </a:path>
                <a:path w="2900045" h="228600">
                  <a:moveTo>
                    <a:pt x="900493" y="41325"/>
                  </a:moveTo>
                  <a:lnTo>
                    <a:pt x="892568" y="41325"/>
                  </a:lnTo>
                  <a:lnTo>
                    <a:pt x="881443" y="41325"/>
                  </a:lnTo>
                  <a:lnTo>
                    <a:pt x="873518" y="41325"/>
                  </a:lnTo>
                  <a:lnTo>
                    <a:pt x="873518" y="142684"/>
                  </a:lnTo>
                  <a:lnTo>
                    <a:pt x="881443" y="142684"/>
                  </a:lnTo>
                  <a:lnTo>
                    <a:pt x="881443" y="143027"/>
                  </a:lnTo>
                  <a:lnTo>
                    <a:pt x="900493" y="143027"/>
                  </a:lnTo>
                  <a:lnTo>
                    <a:pt x="900493" y="41325"/>
                  </a:lnTo>
                  <a:close/>
                </a:path>
                <a:path w="2900045" h="228600">
                  <a:moveTo>
                    <a:pt x="1305547" y="62712"/>
                  </a:moveTo>
                  <a:lnTo>
                    <a:pt x="1297609" y="62712"/>
                  </a:lnTo>
                  <a:lnTo>
                    <a:pt x="1297609" y="62331"/>
                  </a:lnTo>
                  <a:lnTo>
                    <a:pt x="1278559" y="62331"/>
                  </a:lnTo>
                  <a:lnTo>
                    <a:pt x="1278559" y="159981"/>
                  </a:lnTo>
                  <a:lnTo>
                    <a:pt x="1286497" y="159981"/>
                  </a:lnTo>
                  <a:lnTo>
                    <a:pt x="1286497" y="160312"/>
                  </a:lnTo>
                  <a:lnTo>
                    <a:pt x="1305547" y="160312"/>
                  </a:lnTo>
                  <a:lnTo>
                    <a:pt x="1305547" y="62712"/>
                  </a:lnTo>
                  <a:close/>
                </a:path>
                <a:path w="2900045" h="228600">
                  <a:moveTo>
                    <a:pt x="1500390" y="72212"/>
                  </a:moveTo>
                  <a:lnTo>
                    <a:pt x="1492465" y="72212"/>
                  </a:lnTo>
                  <a:lnTo>
                    <a:pt x="1492465" y="71831"/>
                  </a:lnTo>
                  <a:lnTo>
                    <a:pt x="1473415" y="71831"/>
                  </a:lnTo>
                  <a:lnTo>
                    <a:pt x="1473415" y="168300"/>
                  </a:lnTo>
                  <a:lnTo>
                    <a:pt x="1481340" y="168300"/>
                  </a:lnTo>
                  <a:lnTo>
                    <a:pt x="1481340" y="168630"/>
                  </a:lnTo>
                  <a:lnTo>
                    <a:pt x="1500390" y="168630"/>
                  </a:lnTo>
                  <a:lnTo>
                    <a:pt x="1500390" y="72212"/>
                  </a:lnTo>
                  <a:close/>
                </a:path>
                <a:path w="2900045" h="228600">
                  <a:moveTo>
                    <a:pt x="1691017" y="81508"/>
                  </a:moveTo>
                  <a:lnTo>
                    <a:pt x="1683080" y="81508"/>
                  </a:lnTo>
                  <a:lnTo>
                    <a:pt x="1683080" y="81127"/>
                  </a:lnTo>
                  <a:lnTo>
                    <a:pt x="1664030" y="81127"/>
                  </a:lnTo>
                  <a:lnTo>
                    <a:pt x="1664030" y="176428"/>
                  </a:lnTo>
                  <a:lnTo>
                    <a:pt x="1671967" y="176428"/>
                  </a:lnTo>
                  <a:lnTo>
                    <a:pt x="1671967" y="176771"/>
                  </a:lnTo>
                  <a:lnTo>
                    <a:pt x="1691017" y="176771"/>
                  </a:lnTo>
                  <a:lnTo>
                    <a:pt x="1691017" y="81508"/>
                  </a:lnTo>
                  <a:close/>
                </a:path>
                <a:path w="2900045" h="228600">
                  <a:moveTo>
                    <a:pt x="1880082" y="90728"/>
                  </a:moveTo>
                  <a:lnTo>
                    <a:pt x="1872145" y="90728"/>
                  </a:lnTo>
                  <a:lnTo>
                    <a:pt x="1872145" y="90335"/>
                  </a:lnTo>
                  <a:lnTo>
                    <a:pt x="1853095" y="90335"/>
                  </a:lnTo>
                  <a:lnTo>
                    <a:pt x="1853095" y="184505"/>
                  </a:lnTo>
                  <a:lnTo>
                    <a:pt x="1861032" y="184505"/>
                  </a:lnTo>
                  <a:lnTo>
                    <a:pt x="1861032" y="184835"/>
                  </a:lnTo>
                  <a:lnTo>
                    <a:pt x="1880082" y="184835"/>
                  </a:lnTo>
                  <a:lnTo>
                    <a:pt x="1880082" y="90728"/>
                  </a:lnTo>
                  <a:close/>
                </a:path>
                <a:path w="2900045" h="228600">
                  <a:moveTo>
                    <a:pt x="2063013" y="99644"/>
                  </a:moveTo>
                  <a:lnTo>
                    <a:pt x="2055075" y="99644"/>
                  </a:lnTo>
                  <a:lnTo>
                    <a:pt x="2055075" y="99263"/>
                  </a:lnTo>
                  <a:lnTo>
                    <a:pt x="2036025" y="99263"/>
                  </a:lnTo>
                  <a:lnTo>
                    <a:pt x="2036025" y="192316"/>
                  </a:lnTo>
                  <a:lnTo>
                    <a:pt x="2043963" y="192316"/>
                  </a:lnTo>
                  <a:lnTo>
                    <a:pt x="2043963" y="192646"/>
                  </a:lnTo>
                  <a:lnTo>
                    <a:pt x="2063013" y="192646"/>
                  </a:lnTo>
                  <a:lnTo>
                    <a:pt x="2063013" y="99644"/>
                  </a:lnTo>
                  <a:close/>
                </a:path>
                <a:path w="2900045" h="228600">
                  <a:moveTo>
                    <a:pt x="2230526" y="107810"/>
                  </a:moveTo>
                  <a:lnTo>
                    <a:pt x="2222601" y="107810"/>
                  </a:lnTo>
                  <a:lnTo>
                    <a:pt x="2222601" y="107429"/>
                  </a:lnTo>
                  <a:lnTo>
                    <a:pt x="2203551" y="107429"/>
                  </a:lnTo>
                  <a:lnTo>
                    <a:pt x="2203551" y="199466"/>
                  </a:lnTo>
                  <a:lnTo>
                    <a:pt x="2211476" y="199466"/>
                  </a:lnTo>
                  <a:lnTo>
                    <a:pt x="2211476" y="199796"/>
                  </a:lnTo>
                  <a:lnTo>
                    <a:pt x="2230526" y="199796"/>
                  </a:lnTo>
                  <a:lnTo>
                    <a:pt x="2230526" y="107810"/>
                  </a:lnTo>
                  <a:close/>
                </a:path>
                <a:path w="2900045" h="228600">
                  <a:moveTo>
                    <a:pt x="2575941" y="123469"/>
                  </a:moveTo>
                  <a:lnTo>
                    <a:pt x="2568016" y="123469"/>
                  </a:lnTo>
                  <a:lnTo>
                    <a:pt x="2556891" y="123469"/>
                  </a:lnTo>
                  <a:lnTo>
                    <a:pt x="2548966" y="123469"/>
                  </a:lnTo>
                  <a:lnTo>
                    <a:pt x="2548966" y="214210"/>
                  </a:lnTo>
                  <a:lnTo>
                    <a:pt x="2556891" y="214210"/>
                  </a:lnTo>
                  <a:lnTo>
                    <a:pt x="2556891" y="214541"/>
                  </a:lnTo>
                  <a:lnTo>
                    <a:pt x="2575941" y="214541"/>
                  </a:lnTo>
                  <a:lnTo>
                    <a:pt x="2575941" y="123469"/>
                  </a:lnTo>
                  <a:close/>
                </a:path>
                <a:path w="2900045" h="228600">
                  <a:moveTo>
                    <a:pt x="2899626" y="141782"/>
                  </a:moveTo>
                  <a:lnTo>
                    <a:pt x="2891701" y="141782"/>
                  </a:lnTo>
                  <a:lnTo>
                    <a:pt x="2880576" y="141782"/>
                  </a:lnTo>
                  <a:lnTo>
                    <a:pt x="2872651" y="141782"/>
                  </a:lnTo>
                  <a:lnTo>
                    <a:pt x="2872651" y="228028"/>
                  </a:lnTo>
                  <a:lnTo>
                    <a:pt x="2880576" y="228028"/>
                  </a:lnTo>
                  <a:lnTo>
                    <a:pt x="2880576" y="228358"/>
                  </a:lnTo>
                  <a:lnTo>
                    <a:pt x="2899626" y="228358"/>
                  </a:lnTo>
                  <a:lnTo>
                    <a:pt x="2899626" y="141782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5864" y="6840655"/>
              <a:ext cx="8255" cy="111125"/>
            </a:xfrm>
            <a:custGeom>
              <a:avLst/>
              <a:gdLst/>
              <a:ahLst/>
              <a:cxnLst/>
              <a:rect l="l" t="t" r="r" b="b"/>
              <a:pathLst>
                <a:path w="8254" h="111125">
                  <a:moveTo>
                    <a:pt x="0" y="85648"/>
                  </a:moveTo>
                  <a:lnTo>
                    <a:pt x="0" y="0"/>
                  </a:lnTo>
                </a:path>
                <a:path w="8254" h="111125">
                  <a:moveTo>
                    <a:pt x="7937" y="110566"/>
                  </a:moveTo>
                  <a:lnTo>
                    <a:pt x="7937" y="393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59736" y="6732333"/>
              <a:ext cx="2142490" cy="191770"/>
            </a:xfrm>
            <a:custGeom>
              <a:avLst/>
              <a:gdLst/>
              <a:ahLst/>
              <a:cxnLst/>
              <a:rect l="l" t="t" r="r" b="b"/>
              <a:pathLst>
                <a:path w="2142490" h="191770">
                  <a:moveTo>
                    <a:pt x="19050" y="0"/>
                  </a:moveTo>
                  <a:lnTo>
                    <a:pt x="0" y="0"/>
                  </a:lnTo>
                  <a:lnTo>
                    <a:pt x="0" y="101358"/>
                  </a:lnTo>
                  <a:lnTo>
                    <a:pt x="19050" y="101358"/>
                  </a:lnTo>
                  <a:lnTo>
                    <a:pt x="19050" y="0"/>
                  </a:lnTo>
                  <a:close/>
                </a:path>
                <a:path w="2142490" h="191770">
                  <a:moveTo>
                    <a:pt x="39839" y="0"/>
                  </a:moveTo>
                  <a:lnTo>
                    <a:pt x="20789" y="0"/>
                  </a:lnTo>
                  <a:lnTo>
                    <a:pt x="20789" y="101701"/>
                  </a:lnTo>
                  <a:lnTo>
                    <a:pt x="39839" y="101701"/>
                  </a:lnTo>
                  <a:lnTo>
                    <a:pt x="39839" y="0"/>
                  </a:lnTo>
                  <a:close/>
                </a:path>
                <a:path w="2142490" h="191770">
                  <a:moveTo>
                    <a:pt x="1332903" y="65786"/>
                  </a:moveTo>
                  <a:lnTo>
                    <a:pt x="1324978" y="65786"/>
                  </a:lnTo>
                  <a:lnTo>
                    <a:pt x="1324978" y="65405"/>
                  </a:lnTo>
                  <a:lnTo>
                    <a:pt x="1305928" y="65405"/>
                  </a:lnTo>
                  <a:lnTo>
                    <a:pt x="1305928" y="156387"/>
                  </a:lnTo>
                  <a:lnTo>
                    <a:pt x="1313853" y="156387"/>
                  </a:lnTo>
                  <a:lnTo>
                    <a:pt x="1313853" y="156730"/>
                  </a:lnTo>
                  <a:lnTo>
                    <a:pt x="1332903" y="156730"/>
                  </a:lnTo>
                  <a:lnTo>
                    <a:pt x="1332903" y="65786"/>
                  </a:lnTo>
                  <a:close/>
                </a:path>
                <a:path w="2142490" h="191770">
                  <a:moveTo>
                    <a:pt x="1665909" y="91338"/>
                  </a:moveTo>
                  <a:lnTo>
                    <a:pt x="1657972" y="91338"/>
                  </a:lnTo>
                  <a:lnTo>
                    <a:pt x="1646859" y="91338"/>
                  </a:lnTo>
                  <a:lnTo>
                    <a:pt x="1638922" y="91338"/>
                  </a:lnTo>
                  <a:lnTo>
                    <a:pt x="1638922" y="170599"/>
                  </a:lnTo>
                  <a:lnTo>
                    <a:pt x="1646859" y="170599"/>
                  </a:lnTo>
                  <a:lnTo>
                    <a:pt x="1646859" y="170942"/>
                  </a:lnTo>
                  <a:lnTo>
                    <a:pt x="1665909" y="170942"/>
                  </a:lnTo>
                  <a:lnTo>
                    <a:pt x="1665909" y="91338"/>
                  </a:lnTo>
                  <a:close/>
                </a:path>
                <a:path w="2142490" h="191770">
                  <a:moveTo>
                    <a:pt x="1989874" y="97815"/>
                  </a:moveTo>
                  <a:lnTo>
                    <a:pt x="1981949" y="97815"/>
                  </a:lnTo>
                  <a:lnTo>
                    <a:pt x="1981949" y="97434"/>
                  </a:lnTo>
                  <a:lnTo>
                    <a:pt x="1962899" y="97434"/>
                  </a:lnTo>
                  <a:lnTo>
                    <a:pt x="1962899" y="184429"/>
                  </a:lnTo>
                  <a:lnTo>
                    <a:pt x="1970824" y="184429"/>
                  </a:lnTo>
                  <a:lnTo>
                    <a:pt x="1970824" y="184772"/>
                  </a:lnTo>
                  <a:lnTo>
                    <a:pt x="1989874" y="184772"/>
                  </a:lnTo>
                  <a:lnTo>
                    <a:pt x="1989874" y="97815"/>
                  </a:lnTo>
                  <a:close/>
                </a:path>
                <a:path w="2142490" h="191770">
                  <a:moveTo>
                    <a:pt x="2141867" y="105219"/>
                  </a:moveTo>
                  <a:lnTo>
                    <a:pt x="2133930" y="105219"/>
                  </a:lnTo>
                  <a:lnTo>
                    <a:pt x="2133930" y="104838"/>
                  </a:lnTo>
                  <a:lnTo>
                    <a:pt x="2114880" y="104838"/>
                  </a:lnTo>
                  <a:lnTo>
                    <a:pt x="2114880" y="190919"/>
                  </a:lnTo>
                  <a:lnTo>
                    <a:pt x="2122817" y="190919"/>
                  </a:lnTo>
                  <a:lnTo>
                    <a:pt x="2122817" y="191262"/>
                  </a:lnTo>
                  <a:lnTo>
                    <a:pt x="2141867" y="191262"/>
                  </a:lnTo>
                  <a:lnTo>
                    <a:pt x="2141867" y="105219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5019" y="4563482"/>
              <a:ext cx="207010" cy="420370"/>
            </a:xfrm>
            <a:custGeom>
              <a:avLst/>
              <a:gdLst/>
              <a:ahLst/>
              <a:cxnLst/>
              <a:rect l="l" t="t" r="r" b="b"/>
              <a:pathLst>
                <a:path w="207009" h="420370">
                  <a:moveTo>
                    <a:pt x="0" y="119443"/>
                  </a:moveTo>
                  <a:lnTo>
                    <a:pt x="206883" y="0"/>
                  </a:lnTo>
                </a:path>
                <a:path w="207009" h="420370">
                  <a:moveTo>
                    <a:pt x="36982" y="167525"/>
                  </a:moveTo>
                  <a:lnTo>
                    <a:pt x="168846" y="91389"/>
                  </a:lnTo>
                </a:path>
                <a:path w="207009" h="420370">
                  <a:moveTo>
                    <a:pt x="168846" y="387769"/>
                  </a:moveTo>
                  <a:lnTo>
                    <a:pt x="168846" y="91389"/>
                  </a:lnTo>
                </a:path>
                <a:path w="207009" h="420370">
                  <a:moveTo>
                    <a:pt x="36982" y="410743"/>
                  </a:moveTo>
                  <a:lnTo>
                    <a:pt x="36982" y="167525"/>
                  </a:lnTo>
                </a:path>
                <a:path w="207009" h="420370">
                  <a:moveTo>
                    <a:pt x="0" y="119443"/>
                  </a:moveTo>
                  <a:lnTo>
                    <a:pt x="0" y="419798"/>
                  </a:lnTo>
                </a:path>
                <a:path w="207009" h="420370">
                  <a:moveTo>
                    <a:pt x="206883" y="0"/>
                  </a:moveTo>
                  <a:lnTo>
                    <a:pt x="206883" y="373748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476" y="4941726"/>
              <a:ext cx="150914" cy="2167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5019" y="4937230"/>
              <a:ext cx="207010" cy="286385"/>
            </a:xfrm>
            <a:custGeom>
              <a:avLst/>
              <a:gdLst/>
              <a:ahLst/>
              <a:cxnLst/>
              <a:rect l="l" t="t" r="r" b="b"/>
              <a:pathLst>
                <a:path w="207009" h="286385">
                  <a:moveTo>
                    <a:pt x="0" y="46050"/>
                  </a:moveTo>
                  <a:lnTo>
                    <a:pt x="3392" y="99361"/>
                  </a:lnTo>
                  <a:lnTo>
                    <a:pt x="15100" y="150971"/>
                  </a:lnTo>
                  <a:lnTo>
                    <a:pt x="34748" y="199940"/>
                  </a:lnTo>
                  <a:lnTo>
                    <a:pt x="61958" y="245331"/>
                  </a:lnTo>
                  <a:lnTo>
                    <a:pt x="96354" y="286207"/>
                  </a:lnTo>
                </a:path>
                <a:path w="207009" h="286385">
                  <a:moveTo>
                    <a:pt x="96354" y="286207"/>
                  </a:moveTo>
                  <a:lnTo>
                    <a:pt x="126135" y="243542"/>
                  </a:lnTo>
                  <a:lnTo>
                    <a:pt x="151547" y="198413"/>
                  </a:lnTo>
                  <a:lnTo>
                    <a:pt x="172459" y="151156"/>
                  </a:lnTo>
                  <a:lnTo>
                    <a:pt x="188740" y="102110"/>
                  </a:lnTo>
                  <a:lnTo>
                    <a:pt x="200258" y="51612"/>
                  </a:lnTo>
                  <a:lnTo>
                    <a:pt x="206883" y="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959" y="3614590"/>
              <a:ext cx="3621739" cy="308957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77064" y="7076218"/>
              <a:ext cx="2005964" cy="394335"/>
            </a:xfrm>
            <a:custGeom>
              <a:avLst/>
              <a:gdLst/>
              <a:ahLst/>
              <a:cxnLst/>
              <a:rect l="l" t="t" r="r" b="b"/>
              <a:pathLst>
                <a:path w="2005964" h="394334">
                  <a:moveTo>
                    <a:pt x="0" y="394296"/>
                  </a:moveTo>
                  <a:lnTo>
                    <a:pt x="2005380" y="394296"/>
                  </a:lnTo>
                </a:path>
                <a:path w="2005964" h="394334">
                  <a:moveTo>
                    <a:pt x="2005380" y="394296"/>
                  </a:moveTo>
                  <a:lnTo>
                    <a:pt x="2005380" y="58623"/>
                  </a:lnTo>
                </a:path>
                <a:path w="2005964" h="394334">
                  <a:moveTo>
                    <a:pt x="0" y="39429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6472" y="7091984"/>
              <a:ext cx="1043940" cy="379095"/>
            </a:xfrm>
            <a:custGeom>
              <a:avLst/>
              <a:gdLst/>
              <a:ahLst/>
              <a:cxnLst/>
              <a:rect l="l" t="t" r="r" b="b"/>
              <a:pathLst>
                <a:path w="1043939" h="379095">
                  <a:moveTo>
                    <a:pt x="19050" y="0"/>
                  </a:moveTo>
                  <a:lnTo>
                    <a:pt x="0" y="0"/>
                  </a:lnTo>
                  <a:lnTo>
                    <a:pt x="0" y="378536"/>
                  </a:lnTo>
                  <a:lnTo>
                    <a:pt x="19050" y="378536"/>
                  </a:lnTo>
                  <a:lnTo>
                    <a:pt x="19050" y="0"/>
                  </a:lnTo>
                  <a:close/>
                </a:path>
                <a:path w="1043939" h="379095">
                  <a:moveTo>
                    <a:pt x="39344" y="584"/>
                  </a:moveTo>
                  <a:lnTo>
                    <a:pt x="20294" y="584"/>
                  </a:lnTo>
                  <a:lnTo>
                    <a:pt x="20294" y="378536"/>
                  </a:lnTo>
                  <a:lnTo>
                    <a:pt x="39344" y="378536"/>
                  </a:lnTo>
                  <a:lnTo>
                    <a:pt x="39344" y="584"/>
                  </a:lnTo>
                  <a:close/>
                </a:path>
                <a:path w="1043939" h="379095">
                  <a:moveTo>
                    <a:pt x="538924" y="15189"/>
                  </a:moveTo>
                  <a:lnTo>
                    <a:pt x="519874" y="15189"/>
                  </a:lnTo>
                  <a:lnTo>
                    <a:pt x="519874" y="378536"/>
                  </a:lnTo>
                  <a:lnTo>
                    <a:pt x="538924" y="378536"/>
                  </a:lnTo>
                  <a:lnTo>
                    <a:pt x="538924" y="15189"/>
                  </a:lnTo>
                  <a:close/>
                </a:path>
                <a:path w="1043939" h="379095">
                  <a:moveTo>
                    <a:pt x="559219" y="15786"/>
                  </a:moveTo>
                  <a:lnTo>
                    <a:pt x="540169" y="15786"/>
                  </a:lnTo>
                  <a:lnTo>
                    <a:pt x="540169" y="378536"/>
                  </a:lnTo>
                  <a:lnTo>
                    <a:pt x="559219" y="378536"/>
                  </a:lnTo>
                  <a:lnTo>
                    <a:pt x="559219" y="15786"/>
                  </a:lnTo>
                  <a:close/>
                </a:path>
                <a:path w="1043939" h="379095">
                  <a:moveTo>
                    <a:pt x="1023353" y="29362"/>
                  </a:moveTo>
                  <a:lnTo>
                    <a:pt x="1004303" y="29362"/>
                  </a:lnTo>
                  <a:lnTo>
                    <a:pt x="1004303" y="378536"/>
                  </a:lnTo>
                  <a:lnTo>
                    <a:pt x="1023353" y="378536"/>
                  </a:lnTo>
                  <a:lnTo>
                    <a:pt x="1023353" y="29362"/>
                  </a:lnTo>
                  <a:close/>
                </a:path>
                <a:path w="1043939" h="379095">
                  <a:moveTo>
                    <a:pt x="1043647" y="29946"/>
                  </a:moveTo>
                  <a:lnTo>
                    <a:pt x="1024597" y="29946"/>
                  </a:lnTo>
                  <a:lnTo>
                    <a:pt x="1024597" y="378536"/>
                  </a:lnTo>
                  <a:lnTo>
                    <a:pt x="1043647" y="378536"/>
                  </a:lnTo>
                  <a:lnTo>
                    <a:pt x="1043647" y="29946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6790" y="7079368"/>
              <a:ext cx="360680" cy="401320"/>
            </a:xfrm>
            <a:custGeom>
              <a:avLst/>
              <a:gdLst/>
              <a:ahLst/>
              <a:cxnLst/>
              <a:rect l="l" t="t" r="r" b="b"/>
              <a:pathLst>
                <a:path w="360680" h="401320">
                  <a:moveTo>
                    <a:pt x="360273" y="391147"/>
                  </a:moveTo>
                  <a:lnTo>
                    <a:pt x="0" y="401142"/>
                  </a:lnTo>
                </a:path>
                <a:path w="360680" h="401320">
                  <a:moveTo>
                    <a:pt x="290080" y="0"/>
                  </a:moveTo>
                  <a:lnTo>
                    <a:pt x="290080" y="393090"/>
                  </a:lnTo>
                </a:path>
                <a:path w="360680" h="401320">
                  <a:moveTo>
                    <a:pt x="260743" y="4191"/>
                  </a:moveTo>
                  <a:lnTo>
                    <a:pt x="260743" y="39309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2920" y="7470515"/>
              <a:ext cx="19050" cy="89535"/>
            </a:xfrm>
            <a:custGeom>
              <a:avLst/>
              <a:gdLst/>
              <a:ahLst/>
              <a:cxnLst/>
              <a:rect l="l" t="t" r="r" b="b"/>
              <a:pathLst>
                <a:path w="19050" h="89534">
                  <a:moveTo>
                    <a:pt x="0" y="89489"/>
                  </a:moveTo>
                  <a:lnTo>
                    <a:pt x="19050" y="8948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89489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473114" y="7135731"/>
              <a:ext cx="3555365" cy="424815"/>
            </a:xfrm>
            <a:custGeom>
              <a:avLst/>
              <a:gdLst/>
              <a:ahLst/>
              <a:cxnLst/>
              <a:rect l="l" t="t" r="r" b="b"/>
              <a:pathLst>
                <a:path w="3555365" h="424815">
                  <a:moveTo>
                    <a:pt x="2174722" y="406552"/>
                  </a:moveTo>
                  <a:lnTo>
                    <a:pt x="2174722" y="424273"/>
                  </a:lnTo>
                </a:path>
                <a:path w="3555365" h="424815">
                  <a:moveTo>
                    <a:pt x="2174722" y="406552"/>
                  </a:moveTo>
                  <a:lnTo>
                    <a:pt x="3530930" y="406552"/>
                  </a:lnTo>
                </a:path>
                <a:path w="3555365" h="424815">
                  <a:moveTo>
                    <a:pt x="3530930" y="406552"/>
                  </a:moveTo>
                  <a:lnTo>
                    <a:pt x="3530930" y="333133"/>
                  </a:lnTo>
                </a:path>
                <a:path w="3555365" h="424815">
                  <a:moveTo>
                    <a:pt x="3530930" y="333133"/>
                  </a:moveTo>
                  <a:lnTo>
                    <a:pt x="3554895" y="333133"/>
                  </a:lnTo>
                </a:path>
                <a:path w="3555365" h="424815">
                  <a:moveTo>
                    <a:pt x="3554895" y="333133"/>
                  </a:moveTo>
                  <a:lnTo>
                    <a:pt x="3554895" y="278447"/>
                  </a:lnTo>
                </a:path>
                <a:path w="3555365" h="424815">
                  <a:moveTo>
                    <a:pt x="3554895" y="278447"/>
                  </a:moveTo>
                  <a:lnTo>
                    <a:pt x="2169566" y="278447"/>
                  </a:lnTo>
                </a:path>
                <a:path w="3555365" h="424815">
                  <a:moveTo>
                    <a:pt x="2169566" y="278447"/>
                  </a:moveTo>
                  <a:lnTo>
                    <a:pt x="2139772" y="248640"/>
                  </a:lnTo>
                </a:path>
                <a:path w="3555365" h="424815">
                  <a:moveTo>
                    <a:pt x="2139772" y="248640"/>
                  </a:moveTo>
                  <a:lnTo>
                    <a:pt x="2139772" y="0"/>
                  </a:lnTo>
                </a:path>
                <a:path w="3555365" h="424815">
                  <a:moveTo>
                    <a:pt x="2520950" y="424273"/>
                  </a:moveTo>
                  <a:lnTo>
                    <a:pt x="2520950" y="406552"/>
                  </a:lnTo>
                </a:path>
                <a:path w="3555365" h="424815">
                  <a:moveTo>
                    <a:pt x="2589326" y="424273"/>
                  </a:moveTo>
                  <a:lnTo>
                    <a:pt x="2589326" y="406552"/>
                  </a:lnTo>
                </a:path>
                <a:path w="3555365" h="424815">
                  <a:moveTo>
                    <a:pt x="2918942" y="424273"/>
                  </a:moveTo>
                  <a:lnTo>
                    <a:pt x="2918942" y="406552"/>
                  </a:lnTo>
                </a:path>
                <a:path w="3555365" h="424815">
                  <a:moveTo>
                    <a:pt x="2992577" y="424273"/>
                  </a:moveTo>
                  <a:lnTo>
                    <a:pt x="2992577" y="406552"/>
                  </a:lnTo>
                </a:path>
                <a:path w="3555365" h="424815">
                  <a:moveTo>
                    <a:pt x="3301161" y="424273"/>
                  </a:moveTo>
                  <a:lnTo>
                    <a:pt x="3301161" y="406552"/>
                  </a:lnTo>
                </a:path>
                <a:path w="3555365" h="424815">
                  <a:moveTo>
                    <a:pt x="3371291" y="424273"/>
                  </a:moveTo>
                  <a:lnTo>
                    <a:pt x="3371291" y="406552"/>
                  </a:lnTo>
                </a:path>
                <a:path w="3555365" h="424815">
                  <a:moveTo>
                    <a:pt x="0" y="424273"/>
                  </a:moveTo>
                  <a:lnTo>
                    <a:pt x="0" y="337667"/>
                  </a:lnTo>
                </a:path>
                <a:path w="3555365" h="424815">
                  <a:moveTo>
                    <a:pt x="39827" y="424273"/>
                  </a:moveTo>
                  <a:lnTo>
                    <a:pt x="39827" y="336562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563344" y="7470521"/>
              <a:ext cx="2016125" cy="89535"/>
            </a:xfrm>
            <a:custGeom>
              <a:avLst/>
              <a:gdLst/>
              <a:ahLst/>
              <a:cxnLst/>
              <a:rect l="l" t="t" r="r" b="b"/>
              <a:pathLst>
                <a:path w="2016125" h="89534">
                  <a:moveTo>
                    <a:pt x="31673" y="0"/>
                  </a:moveTo>
                  <a:lnTo>
                    <a:pt x="12623" y="0"/>
                  </a:lnTo>
                  <a:lnTo>
                    <a:pt x="0" y="114"/>
                  </a:lnTo>
                  <a:lnTo>
                    <a:pt x="0" y="89484"/>
                  </a:lnTo>
                  <a:lnTo>
                    <a:pt x="12623" y="89484"/>
                  </a:lnTo>
                  <a:lnTo>
                    <a:pt x="19050" y="89484"/>
                  </a:lnTo>
                  <a:lnTo>
                    <a:pt x="31673" y="89484"/>
                  </a:lnTo>
                  <a:lnTo>
                    <a:pt x="31673" y="0"/>
                  </a:lnTo>
                  <a:close/>
                </a:path>
                <a:path w="2016125" h="89534">
                  <a:moveTo>
                    <a:pt x="305333" y="0"/>
                  </a:moveTo>
                  <a:lnTo>
                    <a:pt x="286283" y="0"/>
                  </a:lnTo>
                  <a:lnTo>
                    <a:pt x="273659" y="114"/>
                  </a:lnTo>
                  <a:lnTo>
                    <a:pt x="273659" y="77952"/>
                  </a:lnTo>
                  <a:lnTo>
                    <a:pt x="286283" y="77952"/>
                  </a:lnTo>
                  <a:lnTo>
                    <a:pt x="286283" y="80632"/>
                  </a:lnTo>
                  <a:lnTo>
                    <a:pt x="305333" y="80632"/>
                  </a:lnTo>
                  <a:lnTo>
                    <a:pt x="305333" y="0"/>
                  </a:lnTo>
                  <a:close/>
                </a:path>
                <a:path w="2016125" h="89534">
                  <a:moveTo>
                    <a:pt x="712863" y="0"/>
                  </a:moveTo>
                  <a:lnTo>
                    <a:pt x="693813" y="0"/>
                  </a:lnTo>
                  <a:lnTo>
                    <a:pt x="681189" y="114"/>
                  </a:lnTo>
                  <a:lnTo>
                    <a:pt x="681189" y="89484"/>
                  </a:lnTo>
                  <a:lnTo>
                    <a:pt x="693813" y="89484"/>
                  </a:lnTo>
                  <a:lnTo>
                    <a:pt x="700239" y="89484"/>
                  </a:lnTo>
                  <a:lnTo>
                    <a:pt x="712863" y="89484"/>
                  </a:lnTo>
                  <a:lnTo>
                    <a:pt x="712863" y="0"/>
                  </a:lnTo>
                  <a:close/>
                </a:path>
                <a:path w="2016125" h="89534">
                  <a:moveTo>
                    <a:pt x="962761" y="0"/>
                  </a:moveTo>
                  <a:lnTo>
                    <a:pt x="943711" y="0"/>
                  </a:lnTo>
                  <a:lnTo>
                    <a:pt x="931100" y="114"/>
                  </a:lnTo>
                  <a:lnTo>
                    <a:pt x="931100" y="89484"/>
                  </a:lnTo>
                  <a:lnTo>
                    <a:pt x="943711" y="89484"/>
                  </a:lnTo>
                  <a:lnTo>
                    <a:pt x="950150" y="89484"/>
                  </a:lnTo>
                  <a:lnTo>
                    <a:pt x="962761" y="89484"/>
                  </a:lnTo>
                  <a:lnTo>
                    <a:pt x="962761" y="0"/>
                  </a:lnTo>
                  <a:close/>
                </a:path>
                <a:path w="2016125" h="89534">
                  <a:moveTo>
                    <a:pt x="1220216" y="0"/>
                  </a:moveTo>
                  <a:lnTo>
                    <a:pt x="1201166" y="0"/>
                  </a:lnTo>
                  <a:lnTo>
                    <a:pt x="1188554" y="114"/>
                  </a:lnTo>
                  <a:lnTo>
                    <a:pt x="1188554" y="89484"/>
                  </a:lnTo>
                  <a:lnTo>
                    <a:pt x="1201166" y="89484"/>
                  </a:lnTo>
                  <a:lnTo>
                    <a:pt x="1207604" y="89484"/>
                  </a:lnTo>
                  <a:lnTo>
                    <a:pt x="1220216" y="89484"/>
                  </a:lnTo>
                  <a:lnTo>
                    <a:pt x="1220216" y="0"/>
                  </a:lnTo>
                  <a:close/>
                </a:path>
                <a:path w="2016125" h="89534">
                  <a:moveTo>
                    <a:pt x="1336357" y="0"/>
                  </a:moveTo>
                  <a:lnTo>
                    <a:pt x="1317307" y="0"/>
                  </a:lnTo>
                  <a:lnTo>
                    <a:pt x="1304696" y="114"/>
                  </a:lnTo>
                  <a:lnTo>
                    <a:pt x="1304696" y="89484"/>
                  </a:lnTo>
                  <a:lnTo>
                    <a:pt x="1317307" y="89484"/>
                  </a:lnTo>
                  <a:lnTo>
                    <a:pt x="1323746" y="89484"/>
                  </a:lnTo>
                  <a:lnTo>
                    <a:pt x="1336357" y="89484"/>
                  </a:lnTo>
                  <a:lnTo>
                    <a:pt x="1336357" y="0"/>
                  </a:lnTo>
                  <a:close/>
                </a:path>
                <a:path w="2016125" h="89534">
                  <a:moveTo>
                    <a:pt x="1699590" y="0"/>
                  </a:moveTo>
                  <a:lnTo>
                    <a:pt x="1680540" y="0"/>
                  </a:lnTo>
                  <a:lnTo>
                    <a:pt x="1667929" y="114"/>
                  </a:lnTo>
                  <a:lnTo>
                    <a:pt x="1667929" y="89484"/>
                  </a:lnTo>
                  <a:lnTo>
                    <a:pt x="1680540" y="89484"/>
                  </a:lnTo>
                  <a:lnTo>
                    <a:pt x="1686979" y="89484"/>
                  </a:lnTo>
                  <a:lnTo>
                    <a:pt x="1699590" y="89484"/>
                  </a:lnTo>
                  <a:lnTo>
                    <a:pt x="1699590" y="0"/>
                  </a:lnTo>
                  <a:close/>
                </a:path>
                <a:path w="2016125" h="89534">
                  <a:moveTo>
                    <a:pt x="1814563" y="0"/>
                  </a:moveTo>
                  <a:lnTo>
                    <a:pt x="1795513" y="0"/>
                  </a:lnTo>
                  <a:lnTo>
                    <a:pt x="1782902" y="114"/>
                  </a:lnTo>
                  <a:lnTo>
                    <a:pt x="1782902" y="89484"/>
                  </a:lnTo>
                  <a:lnTo>
                    <a:pt x="1795513" y="89484"/>
                  </a:lnTo>
                  <a:lnTo>
                    <a:pt x="1801952" y="89484"/>
                  </a:lnTo>
                  <a:lnTo>
                    <a:pt x="1814563" y="89484"/>
                  </a:lnTo>
                  <a:lnTo>
                    <a:pt x="1814563" y="0"/>
                  </a:lnTo>
                  <a:close/>
                </a:path>
                <a:path w="2016125" h="89534">
                  <a:moveTo>
                    <a:pt x="1923021" y="0"/>
                  </a:moveTo>
                  <a:lnTo>
                    <a:pt x="1903971" y="0"/>
                  </a:lnTo>
                  <a:lnTo>
                    <a:pt x="1891347" y="114"/>
                  </a:lnTo>
                  <a:lnTo>
                    <a:pt x="1891347" y="89484"/>
                  </a:lnTo>
                  <a:lnTo>
                    <a:pt x="1903971" y="89484"/>
                  </a:lnTo>
                  <a:lnTo>
                    <a:pt x="1910397" y="89484"/>
                  </a:lnTo>
                  <a:lnTo>
                    <a:pt x="1923021" y="89484"/>
                  </a:lnTo>
                  <a:lnTo>
                    <a:pt x="1923021" y="0"/>
                  </a:lnTo>
                  <a:close/>
                </a:path>
                <a:path w="2016125" h="89534">
                  <a:moveTo>
                    <a:pt x="2016061" y="0"/>
                  </a:moveTo>
                  <a:lnTo>
                    <a:pt x="1997011" y="0"/>
                  </a:lnTo>
                  <a:lnTo>
                    <a:pt x="1997011" y="89484"/>
                  </a:lnTo>
                  <a:lnTo>
                    <a:pt x="2016061" y="89484"/>
                  </a:lnTo>
                  <a:lnTo>
                    <a:pt x="2016061" y="0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7"/>
            <p:cNvSpPr/>
            <p:nvPr/>
          </p:nvSpPr>
          <p:spPr>
            <a:xfrm>
              <a:off x="2111010" y="7137039"/>
              <a:ext cx="1925955" cy="423545"/>
            </a:xfrm>
            <a:custGeom>
              <a:avLst/>
              <a:gdLst/>
              <a:ahLst/>
              <a:cxnLst/>
              <a:rect l="l" t="t" r="r" b="b"/>
              <a:pathLst>
                <a:path w="1925954" h="423545">
                  <a:moveTo>
                    <a:pt x="517575" y="422965"/>
                  </a:moveTo>
                  <a:lnTo>
                    <a:pt x="517575" y="333590"/>
                  </a:lnTo>
                </a:path>
                <a:path w="1925954" h="423545">
                  <a:moveTo>
                    <a:pt x="549198" y="422965"/>
                  </a:moveTo>
                  <a:lnTo>
                    <a:pt x="549198" y="333476"/>
                  </a:lnTo>
                </a:path>
                <a:path w="1925954" h="423545">
                  <a:moveTo>
                    <a:pt x="1001369" y="422965"/>
                  </a:moveTo>
                  <a:lnTo>
                    <a:pt x="1001369" y="333590"/>
                  </a:lnTo>
                </a:path>
                <a:path w="1925954" h="423545">
                  <a:moveTo>
                    <a:pt x="1033005" y="422965"/>
                  </a:moveTo>
                  <a:lnTo>
                    <a:pt x="1033005" y="333476"/>
                  </a:lnTo>
                </a:path>
                <a:path w="1925954" h="423545">
                  <a:moveTo>
                    <a:pt x="0" y="422965"/>
                  </a:moveTo>
                  <a:lnTo>
                    <a:pt x="0" y="333590"/>
                  </a:lnTo>
                </a:path>
                <a:path w="1925954" h="423545">
                  <a:moveTo>
                    <a:pt x="31635" y="422965"/>
                  </a:moveTo>
                  <a:lnTo>
                    <a:pt x="31635" y="333476"/>
                  </a:lnTo>
                </a:path>
                <a:path w="1925954" h="423545">
                  <a:moveTo>
                    <a:pt x="1546440" y="247319"/>
                  </a:moveTo>
                  <a:lnTo>
                    <a:pt x="1501876" y="247319"/>
                  </a:lnTo>
                </a:path>
                <a:path w="1925954" h="423545">
                  <a:moveTo>
                    <a:pt x="1546440" y="247319"/>
                  </a:moveTo>
                  <a:lnTo>
                    <a:pt x="1546440" y="0"/>
                  </a:lnTo>
                </a:path>
                <a:path w="1925954" h="423545">
                  <a:moveTo>
                    <a:pt x="1546440" y="247319"/>
                  </a:moveTo>
                  <a:lnTo>
                    <a:pt x="1583893" y="277139"/>
                  </a:lnTo>
                </a:path>
                <a:path w="1925954" h="423545">
                  <a:moveTo>
                    <a:pt x="1925472" y="277139"/>
                  </a:moveTo>
                  <a:lnTo>
                    <a:pt x="1925472" y="11087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7655" y="7150189"/>
              <a:ext cx="581025" cy="264160"/>
            </a:xfrm>
            <a:custGeom>
              <a:avLst/>
              <a:gdLst/>
              <a:ahLst/>
              <a:cxnLst/>
              <a:rect l="l" t="t" r="r" b="b"/>
              <a:pathLst>
                <a:path w="581025" h="264159">
                  <a:moveTo>
                    <a:pt x="37007" y="151358"/>
                  </a:moveTo>
                  <a:lnTo>
                    <a:pt x="19050" y="151358"/>
                  </a:lnTo>
                  <a:lnTo>
                    <a:pt x="19050" y="151206"/>
                  </a:lnTo>
                  <a:lnTo>
                    <a:pt x="0" y="151206"/>
                  </a:lnTo>
                  <a:lnTo>
                    <a:pt x="0" y="263994"/>
                  </a:lnTo>
                  <a:lnTo>
                    <a:pt x="17957" y="263994"/>
                  </a:lnTo>
                  <a:lnTo>
                    <a:pt x="19050" y="263994"/>
                  </a:lnTo>
                  <a:lnTo>
                    <a:pt x="37007" y="263994"/>
                  </a:lnTo>
                  <a:lnTo>
                    <a:pt x="37007" y="151358"/>
                  </a:lnTo>
                  <a:close/>
                </a:path>
                <a:path w="581025" h="264159">
                  <a:moveTo>
                    <a:pt x="37007" y="533"/>
                  </a:moveTo>
                  <a:lnTo>
                    <a:pt x="19050" y="53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36461"/>
                  </a:lnTo>
                  <a:lnTo>
                    <a:pt x="17957" y="136461"/>
                  </a:lnTo>
                  <a:lnTo>
                    <a:pt x="17957" y="136626"/>
                  </a:lnTo>
                  <a:lnTo>
                    <a:pt x="37007" y="136626"/>
                  </a:lnTo>
                  <a:lnTo>
                    <a:pt x="37007" y="533"/>
                  </a:lnTo>
                  <a:close/>
                </a:path>
                <a:path w="581025" h="264159">
                  <a:moveTo>
                    <a:pt x="217665" y="152933"/>
                  </a:moveTo>
                  <a:lnTo>
                    <a:pt x="205333" y="152933"/>
                  </a:lnTo>
                  <a:lnTo>
                    <a:pt x="186283" y="152831"/>
                  </a:lnTo>
                  <a:lnTo>
                    <a:pt x="186283" y="263994"/>
                  </a:lnTo>
                  <a:lnTo>
                    <a:pt x="198615" y="263994"/>
                  </a:lnTo>
                  <a:lnTo>
                    <a:pt x="205333" y="263994"/>
                  </a:lnTo>
                  <a:lnTo>
                    <a:pt x="217665" y="263994"/>
                  </a:lnTo>
                  <a:lnTo>
                    <a:pt x="217665" y="152933"/>
                  </a:lnTo>
                  <a:close/>
                </a:path>
                <a:path w="581025" h="264159">
                  <a:moveTo>
                    <a:pt x="217665" y="5816"/>
                  </a:moveTo>
                  <a:lnTo>
                    <a:pt x="205333" y="5816"/>
                  </a:lnTo>
                  <a:lnTo>
                    <a:pt x="205333" y="5448"/>
                  </a:lnTo>
                  <a:lnTo>
                    <a:pt x="186283" y="5448"/>
                  </a:lnTo>
                  <a:lnTo>
                    <a:pt x="186283" y="138087"/>
                  </a:lnTo>
                  <a:lnTo>
                    <a:pt x="198615" y="138087"/>
                  </a:lnTo>
                  <a:lnTo>
                    <a:pt x="217665" y="138201"/>
                  </a:lnTo>
                  <a:lnTo>
                    <a:pt x="217665" y="5816"/>
                  </a:lnTo>
                  <a:close/>
                </a:path>
                <a:path w="581025" h="264159">
                  <a:moveTo>
                    <a:pt x="435292" y="154838"/>
                  </a:moveTo>
                  <a:lnTo>
                    <a:pt x="419506" y="154838"/>
                  </a:lnTo>
                  <a:lnTo>
                    <a:pt x="419506" y="154698"/>
                  </a:lnTo>
                  <a:lnTo>
                    <a:pt x="400456" y="154698"/>
                  </a:lnTo>
                  <a:lnTo>
                    <a:pt x="400456" y="263994"/>
                  </a:lnTo>
                  <a:lnTo>
                    <a:pt x="416242" y="263994"/>
                  </a:lnTo>
                  <a:lnTo>
                    <a:pt x="419506" y="263994"/>
                  </a:lnTo>
                  <a:lnTo>
                    <a:pt x="435292" y="263994"/>
                  </a:lnTo>
                  <a:lnTo>
                    <a:pt x="435292" y="154838"/>
                  </a:lnTo>
                  <a:close/>
                </a:path>
                <a:path w="581025" h="264159">
                  <a:moveTo>
                    <a:pt x="435292" y="12179"/>
                  </a:moveTo>
                  <a:lnTo>
                    <a:pt x="419506" y="12179"/>
                  </a:lnTo>
                  <a:lnTo>
                    <a:pt x="419506" y="11709"/>
                  </a:lnTo>
                  <a:lnTo>
                    <a:pt x="400456" y="11709"/>
                  </a:lnTo>
                  <a:lnTo>
                    <a:pt x="400456" y="139966"/>
                  </a:lnTo>
                  <a:lnTo>
                    <a:pt x="416242" y="139966"/>
                  </a:lnTo>
                  <a:lnTo>
                    <a:pt x="416242" y="140106"/>
                  </a:lnTo>
                  <a:lnTo>
                    <a:pt x="435292" y="140106"/>
                  </a:lnTo>
                  <a:lnTo>
                    <a:pt x="435292" y="12179"/>
                  </a:lnTo>
                  <a:close/>
                </a:path>
                <a:path w="581025" h="264159">
                  <a:moveTo>
                    <a:pt x="580758" y="156108"/>
                  </a:moveTo>
                  <a:lnTo>
                    <a:pt x="567232" y="156108"/>
                  </a:lnTo>
                  <a:lnTo>
                    <a:pt x="567232" y="155981"/>
                  </a:lnTo>
                  <a:lnTo>
                    <a:pt x="548182" y="155981"/>
                  </a:lnTo>
                  <a:lnTo>
                    <a:pt x="548182" y="263994"/>
                  </a:lnTo>
                  <a:lnTo>
                    <a:pt x="561708" y="263994"/>
                  </a:lnTo>
                  <a:lnTo>
                    <a:pt x="567232" y="263994"/>
                  </a:lnTo>
                  <a:lnTo>
                    <a:pt x="580758" y="263994"/>
                  </a:lnTo>
                  <a:lnTo>
                    <a:pt x="580758" y="156108"/>
                  </a:lnTo>
                  <a:close/>
                </a:path>
                <a:path w="581025" h="264159">
                  <a:moveTo>
                    <a:pt x="580758" y="14744"/>
                  </a:moveTo>
                  <a:lnTo>
                    <a:pt x="567232" y="14744"/>
                  </a:lnTo>
                  <a:lnTo>
                    <a:pt x="561708" y="14744"/>
                  </a:lnTo>
                  <a:lnTo>
                    <a:pt x="548182" y="14744"/>
                  </a:lnTo>
                  <a:lnTo>
                    <a:pt x="548182" y="141249"/>
                  </a:lnTo>
                  <a:lnTo>
                    <a:pt x="561708" y="141249"/>
                  </a:lnTo>
                  <a:lnTo>
                    <a:pt x="580758" y="141363"/>
                  </a:lnTo>
                  <a:lnTo>
                    <a:pt x="580758" y="14744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4894621" y="7173209"/>
              <a:ext cx="11430" cy="241300"/>
            </a:xfrm>
            <a:custGeom>
              <a:avLst/>
              <a:gdLst/>
              <a:ahLst/>
              <a:cxnLst/>
              <a:rect l="l" t="t" r="r" b="b"/>
              <a:pathLst>
                <a:path w="11429" h="241300">
                  <a:moveTo>
                    <a:pt x="0" y="120319"/>
                  </a:moveTo>
                  <a:lnTo>
                    <a:pt x="0" y="0"/>
                  </a:lnTo>
                </a:path>
                <a:path w="11429" h="241300">
                  <a:moveTo>
                    <a:pt x="11277" y="240969"/>
                  </a:moveTo>
                  <a:lnTo>
                    <a:pt x="11277" y="33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" name="object 40"/>
            <p:cNvSpPr/>
            <p:nvPr/>
          </p:nvSpPr>
          <p:spPr>
            <a:xfrm>
              <a:off x="4941481" y="7174865"/>
              <a:ext cx="33020" cy="239395"/>
            </a:xfrm>
            <a:custGeom>
              <a:avLst/>
              <a:gdLst/>
              <a:ahLst/>
              <a:cxnLst/>
              <a:rect l="l" t="t" r="r" b="b"/>
              <a:pathLst>
                <a:path w="33020" h="239395">
                  <a:moveTo>
                    <a:pt x="32575" y="393"/>
                  </a:moveTo>
                  <a:lnTo>
                    <a:pt x="19050" y="39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239318"/>
                  </a:lnTo>
                  <a:lnTo>
                    <a:pt x="13525" y="239318"/>
                  </a:lnTo>
                  <a:lnTo>
                    <a:pt x="19050" y="239318"/>
                  </a:lnTo>
                  <a:lnTo>
                    <a:pt x="32575" y="239318"/>
                  </a:lnTo>
                  <a:lnTo>
                    <a:pt x="32575" y="393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" name="object 41"/>
            <p:cNvSpPr/>
            <p:nvPr/>
          </p:nvSpPr>
          <p:spPr>
            <a:xfrm>
              <a:off x="4036355" y="7199434"/>
              <a:ext cx="2083435" cy="269875"/>
            </a:xfrm>
            <a:custGeom>
              <a:avLst/>
              <a:gdLst/>
              <a:ahLst/>
              <a:cxnLst/>
              <a:rect l="l" t="t" r="r" b="b"/>
              <a:pathLst>
                <a:path w="2083435" h="269875">
                  <a:moveTo>
                    <a:pt x="126" y="86601"/>
                  </a:moveTo>
                  <a:lnTo>
                    <a:pt x="70827" y="87210"/>
                  </a:lnTo>
                </a:path>
                <a:path w="2083435" h="269875">
                  <a:moveTo>
                    <a:pt x="88785" y="87375"/>
                  </a:moveTo>
                  <a:lnTo>
                    <a:pt x="257111" y="88836"/>
                  </a:lnTo>
                </a:path>
                <a:path w="2083435" h="269875">
                  <a:moveTo>
                    <a:pt x="269443" y="88950"/>
                  </a:moveTo>
                  <a:lnTo>
                    <a:pt x="471284" y="90716"/>
                  </a:lnTo>
                </a:path>
                <a:path w="2083435" h="269875">
                  <a:moveTo>
                    <a:pt x="487070" y="90855"/>
                  </a:moveTo>
                  <a:lnTo>
                    <a:pt x="619010" y="91998"/>
                  </a:lnTo>
                </a:path>
                <a:path w="2083435" h="269875">
                  <a:moveTo>
                    <a:pt x="632536" y="92113"/>
                  </a:moveTo>
                  <a:lnTo>
                    <a:pt x="858265" y="94094"/>
                  </a:lnTo>
                </a:path>
                <a:path w="2083435" h="269875">
                  <a:moveTo>
                    <a:pt x="0" y="101333"/>
                  </a:moveTo>
                  <a:lnTo>
                    <a:pt x="70827" y="101955"/>
                  </a:lnTo>
                </a:path>
                <a:path w="2083435" h="269875">
                  <a:moveTo>
                    <a:pt x="88785" y="102107"/>
                  </a:moveTo>
                  <a:lnTo>
                    <a:pt x="257111" y="103581"/>
                  </a:lnTo>
                </a:path>
                <a:path w="2083435" h="269875">
                  <a:moveTo>
                    <a:pt x="269443" y="103682"/>
                  </a:moveTo>
                  <a:lnTo>
                    <a:pt x="471284" y="105448"/>
                  </a:lnTo>
                </a:path>
                <a:path w="2083435" h="269875">
                  <a:moveTo>
                    <a:pt x="487070" y="105587"/>
                  </a:moveTo>
                  <a:lnTo>
                    <a:pt x="619010" y="106730"/>
                  </a:lnTo>
                </a:path>
                <a:path w="2083435" h="269875">
                  <a:moveTo>
                    <a:pt x="632536" y="106857"/>
                  </a:moveTo>
                  <a:lnTo>
                    <a:pt x="858138" y="108826"/>
                  </a:lnTo>
                </a:path>
                <a:path w="2083435" h="269875">
                  <a:moveTo>
                    <a:pt x="991654" y="269430"/>
                  </a:moveTo>
                  <a:lnTo>
                    <a:pt x="2082876" y="236385"/>
                  </a:lnTo>
                </a:path>
                <a:path w="2083435" h="269875">
                  <a:moveTo>
                    <a:pt x="1755228" y="246303"/>
                  </a:moveTo>
                  <a:lnTo>
                    <a:pt x="1755228" y="0"/>
                  </a:lnTo>
                </a:path>
                <a:path w="2083435" h="269875">
                  <a:moveTo>
                    <a:pt x="1822716" y="244259"/>
                  </a:moveTo>
                  <a:lnTo>
                    <a:pt x="1822716" y="1968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6395" y="7478319"/>
              <a:ext cx="103505" cy="81915"/>
            </a:xfrm>
            <a:custGeom>
              <a:avLst/>
              <a:gdLst/>
              <a:ahLst/>
              <a:cxnLst/>
              <a:rect l="l" t="t" r="r" b="b"/>
              <a:pathLst>
                <a:path w="103505" h="81915">
                  <a:moveTo>
                    <a:pt x="26670" y="0"/>
                  </a:moveTo>
                  <a:lnTo>
                    <a:pt x="1905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81686"/>
                  </a:lnTo>
                  <a:lnTo>
                    <a:pt x="7620" y="81686"/>
                  </a:lnTo>
                  <a:lnTo>
                    <a:pt x="19050" y="81686"/>
                  </a:lnTo>
                  <a:lnTo>
                    <a:pt x="26670" y="81686"/>
                  </a:lnTo>
                  <a:lnTo>
                    <a:pt x="26670" y="0"/>
                  </a:lnTo>
                  <a:close/>
                </a:path>
                <a:path w="103505" h="81915">
                  <a:moveTo>
                    <a:pt x="102920" y="0"/>
                  </a:moveTo>
                  <a:lnTo>
                    <a:pt x="95288" y="0"/>
                  </a:lnTo>
                  <a:lnTo>
                    <a:pt x="83870" y="0"/>
                  </a:lnTo>
                  <a:lnTo>
                    <a:pt x="76238" y="0"/>
                  </a:lnTo>
                  <a:lnTo>
                    <a:pt x="76238" y="81686"/>
                  </a:lnTo>
                  <a:lnTo>
                    <a:pt x="83870" y="81686"/>
                  </a:lnTo>
                  <a:lnTo>
                    <a:pt x="95288" y="81686"/>
                  </a:lnTo>
                  <a:lnTo>
                    <a:pt x="102920" y="81686"/>
                  </a:lnTo>
                  <a:lnTo>
                    <a:pt x="102920" y="0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327" y="4097680"/>
              <a:ext cx="66370" cy="10109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327" y="4385386"/>
              <a:ext cx="66370" cy="1010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2327" y="4680864"/>
              <a:ext cx="66370" cy="1011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327" y="4962868"/>
              <a:ext cx="66370" cy="1011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2327" y="5252999"/>
              <a:ext cx="66370" cy="1010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327" y="5541302"/>
              <a:ext cx="66370" cy="1011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327" y="5831560"/>
              <a:ext cx="66370" cy="1011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327" y="6124918"/>
              <a:ext cx="66370" cy="1010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327" y="3787508"/>
              <a:ext cx="66370" cy="1011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44014" y="3389185"/>
              <a:ext cx="2018207" cy="12578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5997" y="4721847"/>
              <a:ext cx="3586335" cy="200655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56778" y="4665980"/>
              <a:ext cx="337327" cy="99659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0324" y="4235090"/>
              <a:ext cx="480695" cy="664210"/>
            </a:xfrm>
            <a:custGeom>
              <a:avLst/>
              <a:gdLst/>
              <a:ahLst/>
              <a:cxnLst/>
              <a:rect l="l" t="t" r="r" b="b"/>
              <a:pathLst>
                <a:path w="480694" h="664210">
                  <a:moveTo>
                    <a:pt x="2539" y="660053"/>
                  </a:moveTo>
                  <a:lnTo>
                    <a:pt x="8661" y="655913"/>
                  </a:lnTo>
                  <a:lnTo>
                    <a:pt x="14795" y="651760"/>
                  </a:lnTo>
                  <a:lnTo>
                    <a:pt x="16128" y="646464"/>
                  </a:lnTo>
                  <a:lnTo>
                    <a:pt x="17094" y="642629"/>
                  </a:lnTo>
                  <a:lnTo>
                    <a:pt x="15544" y="638197"/>
                  </a:lnTo>
                  <a:lnTo>
                    <a:pt x="16128" y="632533"/>
                  </a:lnTo>
                  <a:lnTo>
                    <a:pt x="16471" y="629104"/>
                  </a:lnTo>
                  <a:lnTo>
                    <a:pt x="17614" y="625230"/>
                  </a:lnTo>
                  <a:lnTo>
                    <a:pt x="16128" y="624100"/>
                  </a:lnTo>
                  <a:lnTo>
                    <a:pt x="14643" y="622957"/>
                  </a:lnTo>
                  <a:lnTo>
                    <a:pt x="10528" y="624557"/>
                  </a:lnTo>
                  <a:lnTo>
                    <a:pt x="7683" y="624100"/>
                  </a:lnTo>
                  <a:lnTo>
                    <a:pt x="3365" y="623389"/>
                  </a:lnTo>
                  <a:lnTo>
                    <a:pt x="1968" y="617889"/>
                  </a:lnTo>
                  <a:lnTo>
                    <a:pt x="1269" y="612987"/>
                  </a:lnTo>
                  <a:lnTo>
                    <a:pt x="0" y="604186"/>
                  </a:lnTo>
                  <a:lnTo>
                    <a:pt x="952" y="597265"/>
                  </a:lnTo>
                  <a:lnTo>
                    <a:pt x="1269" y="589962"/>
                  </a:lnTo>
                  <a:lnTo>
                    <a:pt x="1403" y="580910"/>
                  </a:lnTo>
                  <a:lnTo>
                    <a:pt x="1236" y="571593"/>
                  </a:lnTo>
                  <a:lnTo>
                    <a:pt x="1086" y="562135"/>
                  </a:lnTo>
                  <a:lnTo>
                    <a:pt x="6720" y="520960"/>
                  </a:lnTo>
                  <a:lnTo>
                    <a:pt x="25806" y="483904"/>
                  </a:lnTo>
                  <a:lnTo>
                    <a:pt x="41648" y="468263"/>
                  </a:lnTo>
                  <a:lnTo>
                    <a:pt x="49789" y="460664"/>
                  </a:lnTo>
                  <a:lnTo>
                    <a:pt x="57213" y="452497"/>
                  </a:lnTo>
                  <a:lnTo>
                    <a:pt x="62765" y="444533"/>
                  </a:lnTo>
                  <a:lnTo>
                    <a:pt x="67625" y="436033"/>
                  </a:lnTo>
                  <a:lnTo>
                    <a:pt x="72160" y="427317"/>
                  </a:lnTo>
                  <a:lnTo>
                    <a:pt x="76733" y="418703"/>
                  </a:lnTo>
                  <a:lnTo>
                    <a:pt x="78384" y="415718"/>
                  </a:lnTo>
                  <a:lnTo>
                    <a:pt x="80111" y="412823"/>
                  </a:lnTo>
                  <a:lnTo>
                    <a:pt x="81864" y="409800"/>
                  </a:lnTo>
                  <a:lnTo>
                    <a:pt x="85102" y="404225"/>
                  </a:lnTo>
                  <a:lnTo>
                    <a:pt x="88417" y="398179"/>
                  </a:lnTo>
                  <a:lnTo>
                    <a:pt x="86613" y="391499"/>
                  </a:lnTo>
                  <a:lnTo>
                    <a:pt x="85953" y="389074"/>
                  </a:lnTo>
                  <a:lnTo>
                    <a:pt x="84632" y="386572"/>
                  </a:lnTo>
                  <a:lnTo>
                    <a:pt x="83184" y="385568"/>
                  </a:lnTo>
                  <a:lnTo>
                    <a:pt x="78841" y="382533"/>
                  </a:lnTo>
                  <a:lnTo>
                    <a:pt x="49136" y="414423"/>
                  </a:lnTo>
                  <a:lnTo>
                    <a:pt x="35674" y="417674"/>
                  </a:lnTo>
                  <a:lnTo>
                    <a:pt x="33439" y="414423"/>
                  </a:lnTo>
                  <a:lnTo>
                    <a:pt x="31927" y="412238"/>
                  </a:lnTo>
                  <a:lnTo>
                    <a:pt x="32842" y="407933"/>
                  </a:lnTo>
                  <a:lnTo>
                    <a:pt x="33439" y="403894"/>
                  </a:lnTo>
                  <a:lnTo>
                    <a:pt x="34333" y="394480"/>
                  </a:lnTo>
                  <a:lnTo>
                    <a:pt x="34367" y="385825"/>
                  </a:lnTo>
                  <a:lnTo>
                    <a:pt x="33937" y="377595"/>
                  </a:lnTo>
                  <a:lnTo>
                    <a:pt x="33439" y="369452"/>
                  </a:lnTo>
                  <a:lnTo>
                    <a:pt x="33158" y="357441"/>
                  </a:lnTo>
                  <a:lnTo>
                    <a:pt x="33262" y="345090"/>
                  </a:lnTo>
                  <a:lnTo>
                    <a:pt x="33455" y="332572"/>
                  </a:lnTo>
                  <a:lnTo>
                    <a:pt x="33439" y="320062"/>
                  </a:lnTo>
                  <a:lnTo>
                    <a:pt x="33337" y="314728"/>
                  </a:lnTo>
                  <a:lnTo>
                    <a:pt x="33108" y="309457"/>
                  </a:lnTo>
                  <a:lnTo>
                    <a:pt x="33439" y="304212"/>
                  </a:lnTo>
                  <a:lnTo>
                    <a:pt x="49896" y="253405"/>
                  </a:lnTo>
                  <a:lnTo>
                    <a:pt x="74574" y="213306"/>
                  </a:lnTo>
                  <a:lnTo>
                    <a:pt x="101876" y="176896"/>
                  </a:lnTo>
                  <a:lnTo>
                    <a:pt x="130346" y="142116"/>
                  </a:lnTo>
                  <a:lnTo>
                    <a:pt x="159549" y="109043"/>
                  </a:lnTo>
                  <a:lnTo>
                    <a:pt x="190347" y="79181"/>
                  </a:lnTo>
                  <a:lnTo>
                    <a:pt x="237523" y="46626"/>
                  </a:lnTo>
                  <a:lnTo>
                    <a:pt x="289585" y="21891"/>
                  </a:lnTo>
                  <a:lnTo>
                    <a:pt x="341406" y="5262"/>
                  </a:lnTo>
                  <a:lnTo>
                    <a:pt x="380280" y="0"/>
                  </a:lnTo>
                  <a:lnTo>
                    <a:pt x="390703" y="351"/>
                  </a:lnTo>
                  <a:lnTo>
                    <a:pt x="434432" y="18015"/>
                  </a:lnTo>
                  <a:lnTo>
                    <a:pt x="457212" y="49742"/>
                  </a:lnTo>
                  <a:lnTo>
                    <a:pt x="458000" y="54429"/>
                  </a:lnTo>
                  <a:lnTo>
                    <a:pt x="457606" y="59356"/>
                  </a:lnTo>
                  <a:lnTo>
                    <a:pt x="452955" y="106514"/>
                  </a:lnTo>
                  <a:lnTo>
                    <a:pt x="442364" y="152668"/>
                  </a:lnTo>
                  <a:lnTo>
                    <a:pt x="422242" y="193781"/>
                  </a:lnTo>
                  <a:lnTo>
                    <a:pt x="393700" y="215642"/>
                  </a:lnTo>
                  <a:lnTo>
                    <a:pt x="387057" y="215528"/>
                  </a:lnTo>
                  <a:lnTo>
                    <a:pt x="378523" y="212912"/>
                  </a:lnTo>
                  <a:lnTo>
                    <a:pt x="377990" y="215642"/>
                  </a:lnTo>
                  <a:lnTo>
                    <a:pt x="377672" y="217243"/>
                  </a:lnTo>
                  <a:lnTo>
                    <a:pt x="409282" y="239048"/>
                  </a:lnTo>
                  <a:lnTo>
                    <a:pt x="419509" y="239415"/>
                  </a:lnTo>
                  <a:lnTo>
                    <a:pt x="430158" y="238720"/>
                  </a:lnTo>
                  <a:lnTo>
                    <a:pt x="441183" y="238189"/>
                  </a:lnTo>
                  <a:lnTo>
                    <a:pt x="477913" y="253704"/>
                  </a:lnTo>
                  <a:lnTo>
                    <a:pt x="480204" y="268676"/>
                  </a:lnTo>
                  <a:lnTo>
                    <a:pt x="479194" y="277105"/>
                  </a:lnTo>
                  <a:lnTo>
                    <a:pt x="477913" y="285619"/>
                  </a:lnTo>
                  <a:lnTo>
                    <a:pt x="476761" y="299871"/>
                  </a:lnTo>
                  <a:lnTo>
                    <a:pt x="476804" y="313591"/>
                  </a:lnTo>
                  <a:lnTo>
                    <a:pt x="477401" y="327207"/>
                  </a:lnTo>
                  <a:lnTo>
                    <a:pt x="477913" y="341144"/>
                  </a:lnTo>
                  <a:lnTo>
                    <a:pt x="457463" y="377302"/>
                  </a:lnTo>
                  <a:lnTo>
                    <a:pt x="452159" y="382093"/>
                  </a:lnTo>
                  <a:lnTo>
                    <a:pt x="450710" y="387537"/>
                  </a:lnTo>
                  <a:lnTo>
                    <a:pt x="451154" y="389734"/>
                  </a:lnTo>
                  <a:lnTo>
                    <a:pt x="452831" y="392172"/>
                  </a:lnTo>
                  <a:lnTo>
                    <a:pt x="454634" y="394331"/>
                  </a:lnTo>
                  <a:lnTo>
                    <a:pt x="460247" y="401050"/>
                  </a:lnTo>
                  <a:lnTo>
                    <a:pt x="467220" y="405101"/>
                  </a:lnTo>
                  <a:lnTo>
                    <a:pt x="471855" y="411553"/>
                  </a:lnTo>
                  <a:lnTo>
                    <a:pt x="475996" y="419473"/>
                  </a:lnTo>
                  <a:lnTo>
                    <a:pt x="478151" y="428536"/>
                  </a:lnTo>
                  <a:lnTo>
                    <a:pt x="478206" y="437956"/>
                  </a:lnTo>
                  <a:lnTo>
                    <a:pt x="476046" y="446947"/>
                  </a:lnTo>
                  <a:lnTo>
                    <a:pt x="472383" y="454079"/>
                  </a:lnTo>
                  <a:lnTo>
                    <a:pt x="467879" y="460706"/>
                  </a:lnTo>
                  <a:lnTo>
                    <a:pt x="463514" y="467284"/>
                  </a:lnTo>
                  <a:lnTo>
                    <a:pt x="460273" y="474265"/>
                  </a:lnTo>
                  <a:lnTo>
                    <a:pt x="457873" y="481771"/>
                  </a:lnTo>
                  <a:lnTo>
                    <a:pt x="458787" y="490623"/>
                  </a:lnTo>
                  <a:lnTo>
                    <a:pt x="460273" y="498484"/>
                  </a:lnTo>
                  <a:lnTo>
                    <a:pt x="462331" y="507580"/>
                  </a:lnTo>
                  <a:lnTo>
                    <a:pt x="464835" y="516399"/>
                  </a:lnTo>
                  <a:lnTo>
                    <a:pt x="467677" y="525611"/>
                  </a:lnTo>
                  <a:lnTo>
                    <a:pt x="470750" y="535886"/>
                  </a:lnTo>
                  <a:lnTo>
                    <a:pt x="472536" y="542683"/>
                  </a:lnTo>
                  <a:lnTo>
                    <a:pt x="473627" y="549343"/>
                  </a:lnTo>
                  <a:lnTo>
                    <a:pt x="473279" y="555100"/>
                  </a:lnTo>
                  <a:lnTo>
                    <a:pt x="470750" y="559190"/>
                  </a:lnTo>
                  <a:lnTo>
                    <a:pt x="467080" y="562022"/>
                  </a:lnTo>
                  <a:lnTo>
                    <a:pt x="459473" y="561578"/>
                  </a:lnTo>
                  <a:lnTo>
                    <a:pt x="454177" y="559190"/>
                  </a:lnTo>
                  <a:lnTo>
                    <a:pt x="445899" y="551147"/>
                  </a:lnTo>
                  <a:lnTo>
                    <a:pt x="443044" y="539024"/>
                  </a:lnTo>
                  <a:lnTo>
                    <a:pt x="443606" y="525027"/>
                  </a:lnTo>
                  <a:lnTo>
                    <a:pt x="445579" y="511362"/>
                  </a:lnTo>
                  <a:lnTo>
                    <a:pt x="446960" y="501706"/>
                  </a:lnTo>
                  <a:lnTo>
                    <a:pt x="447632" y="492650"/>
                  </a:lnTo>
                  <a:lnTo>
                    <a:pt x="447277" y="483139"/>
                  </a:lnTo>
                  <a:lnTo>
                    <a:pt x="445579" y="472119"/>
                  </a:lnTo>
                  <a:lnTo>
                    <a:pt x="443928" y="464042"/>
                  </a:lnTo>
                  <a:lnTo>
                    <a:pt x="441159" y="454250"/>
                  </a:lnTo>
                  <a:lnTo>
                    <a:pt x="445579" y="452497"/>
                  </a:lnTo>
                  <a:lnTo>
                    <a:pt x="448284" y="451418"/>
                  </a:lnTo>
                  <a:lnTo>
                    <a:pt x="453707" y="453386"/>
                  </a:lnTo>
                  <a:lnTo>
                    <a:pt x="457631" y="452497"/>
                  </a:lnTo>
                  <a:lnTo>
                    <a:pt x="470623" y="426437"/>
                  </a:lnTo>
                  <a:lnTo>
                    <a:pt x="465289" y="422551"/>
                  </a:lnTo>
                  <a:lnTo>
                    <a:pt x="461708" y="419935"/>
                  </a:lnTo>
                  <a:lnTo>
                    <a:pt x="454977" y="420366"/>
                  </a:lnTo>
                  <a:lnTo>
                    <a:pt x="450303" y="422551"/>
                  </a:lnTo>
                  <a:lnTo>
                    <a:pt x="446836" y="424164"/>
                  </a:lnTo>
                  <a:lnTo>
                    <a:pt x="444487" y="426729"/>
                  </a:lnTo>
                  <a:lnTo>
                    <a:pt x="440689" y="428101"/>
                  </a:lnTo>
                  <a:lnTo>
                    <a:pt x="437641" y="429193"/>
                  </a:lnTo>
                  <a:lnTo>
                    <a:pt x="433666" y="429498"/>
                  </a:lnTo>
                  <a:lnTo>
                    <a:pt x="431787" y="428101"/>
                  </a:lnTo>
                  <a:lnTo>
                    <a:pt x="428815" y="425878"/>
                  </a:lnTo>
                  <a:lnTo>
                    <a:pt x="431012" y="419414"/>
                  </a:lnTo>
                  <a:lnTo>
                    <a:pt x="431787" y="414067"/>
                  </a:lnTo>
                  <a:lnTo>
                    <a:pt x="432511" y="409025"/>
                  </a:lnTo>
                  <a:lnTo>
                    <a:pt x="431952" y="404987"/>
                  </a:lnTo>
                  <a:lnTo>
                    <a:pt x="431787" y="400821"/>
                  </a:lnTo>
                  <a:lnTo>
                    <a:pt x="431783" y="393816"/>
                  </a:lnTo>
                  <a:lnTo>
                    <a:pt x="432063" y="386599"/>
                  </a:lnTo>
                  <a:lnTo>
                    <a:pt x="432205" y="379174"/>
                  </a:lnTo>
                  <a:lnTo>
                    <a:pt x="431787" y="371548"/>
                  </a:lnTo>
                  <a:lnTo>
                    <a:pt x="430923" y="363686"/>
                  </a:lnTo>
                  <a:lnTo>
                    <a:pt x="428536" y="355507"/>
                  </a:lnTo>
                  <a:lnTo>
                    <a:pt x="431787" y="349208"/>
                  </a:lnTo>
                  <a:lnTo>
                    <a:pt x="433133" y="346592"/>
                  </a:lnTo>
                  <a:lnTo>
                    <a:pt x="435444" y="344293"/>
                  </a:lnTo>
                  <a:lnTo>
                    <a:pt x="438340" y="342655"/>
                  </a:lnTo>
                  <a:lnTo>
                    <a:pt x="442125" y="340496"/>
                  </a:lnTo>
                  <a:lnTo>
                    <a:pt x="446887" y="339455"/>
                  </a:lnTo>
                  <a:lnTo>
                    <a:pt x="448868" y="336572"/>
                  </a:lnTo>
                  <a:lnTo>
                    <a:pt x="450824" y="333727"/>
                  </a:lnTo>
                  <a:lnTo>
                    <a:pt x="438302" y="311540"/>
                  </a:lnTo>
                  <a:lnTo>
                    <a:pt x="431800" y="314423"/>
                  </a:lnTo>
                  <a:lnTo>
                    <a:pt x="426770" y="313407"/>
                  </a:lnTo>
                  <a:lnTo>
                    <a:pt x="423633" y="312772"/>
                  </a:lnTo>
                  <a:lnTo>
                    <a:pt x="421068" y="310613"/>
                  </a:lnTo>
                  <a:lnTo>
                    <a:pt x="418312" y="308517"/>
                  </a:lnTo>
                  <a:lnTo>
                    <a:pt x="412622" y="304212"/>
                  </a:lnTo>
                  <a:lnTo>
                    <a:pt x="406082" y="300186"/>
                  </a:lnTo>
                  <a:lnTo>
                    <a:pt x="404088" y="294306"/>
                  </a:lnTo>
                  <a:lnTo>
                    <a:pt x="402920" y="290826"/>
                  </a:lnTo>
                  <a:lnTo>
                    <a:pt x="403339" y="286712"/>
                  </a:lnTo>
                  <a:lnTo>
                    <a:pt x="404088" y="282432"/>
                  </a:lnTo>
                  <a:lnTo>
                    <a:pt x="405345" y="275358"/>
                  </a:lnTo>
                  <a:lnTo>
                    <a:pt x="407517" y="267852"/>
                  </a:lnTo>
                  <a:lnTo>
                    <a:pt x="404088" y="262797"/>
                  </a:lnTo>
                  <a:lnTo>
                    <a:pt x="401853" y="259495"/>
                  </a:lnTo>
                  <a:lnTo>
                    <a:pt x="397243" y="257235"/>
                  </a:lnTo>
                  <a:lnTo>
                    <a:pt x="392976" y="256371"/>
                  </a:lnTo>
                  <a:lnTo>
                    <a:pt x="388962" y="255558"/>
                  </a:lnTo>
                  <a:lnTo>
                    <a:pt x="385267" y="255990"/>
                  </a:lnTo>
                  <a:lnTo>
                    <a:pt x="380872" y="256371"/>
                  </a:lnTo>
                  <a:lnTo>
                    <a:pt x="374192" y="256968"/>
                  </a:lnTo>
                  <a:lnTo>
                    <a:pt x="365899" y="257502"/>
                  </a:lnTo>
                  <a:lnTo>
                    <a:pt x="363131" y="261248"/>
                  </a:lnTo>
                  <a:lnTo>
                    <a:pt x="359829" y="265731"/>
                  </a:lnTo>
                  <a:lnTo>
                    <a:pt x="364388" y="274786"/>
                  </a:lnTo>
                  <a:lnTo>
                    <a:pt x="363131" y="283206"/>
                  </a:lnTo>
                  <a:lnTo>
                    <a:pt x="362584" y="286889"/>
                  </a:lnTo>
                  <a:lnTo>
                    <a:pt x="360921" y="290458"/>
                  </a:lnTo>
                  <a:lnTo>
                    <a:pt x="358330" y="291525"/>
                  </a:lnTo>
                  <a:lnTo>
                    <a:pt x="356768" y="292160"/>
                  </a:lnTo>
                  <a:lnTo>
                    <a:pt x="354876" y="291906"/>
                  </a:lnTo>
                  <a:lnTo>
                    <a:pt x="352983" y="291068"/>
                  </a:lnTo>
                </a:path>
                <a:path w="480694" h="664210">
                  <a:moveTo>
                    <a:pt x="29527" y="664016"/>
                  </a:moveTo>
                  <a:lnTo>
                    <a:pt x="26454" y="663673"/>
                  </a:lnTo>
                  <a:lnTo>
                    <a:pt x="23215" y="662924"/>
                  </a:lnTo>
                  <a:lnTo>
                    <a:pt x="20129" y="662327"/>
                  </a:lnTo>
                  <a:lnTo>
                    <a:pt x="13843" y="661120"/>
                  </a:lnTo>
                  <a:lnTo>
                    <a:pt x="8191" y="660587"/>
                  </a:lnTo>
                  <a:lnTo>
                    <a:pt x="2539" y="660053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3777" y="5107843"/>
              <a:ext cx="153288" cy="2982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392" y="5329318"/>
              <a:ext cx="162534" cy="4156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33" y="4312396"/>
              <a:ext cx="4721225" cy="3248025"/>
            </a:xfrm>
            <a:custGeom>
              <a:avLst/>
              <a:gdLst/>
              <a:ahLst/>
              <a:cxnLst/>
              <a:rect l="l" t="t" r="r" b="b"/>
              <a:pathLst>
                <a:path w="4721225" h="3248025">
                  <a:moveTo>
                    <a:pt x="4720894" y="2503131"/>
                  </a:moveTo>
                  <a:lnTo>
                    <a:pt x="4686109" y="0"/>
                  </a:lnTo>
                </a:path>
                <a:path w="4721225" h="3248025">
                  <a:moveTo>
                    <a:pt x="1090015" y="711606"/>
                  </a:moveTo>
                  <a:lnTo>
                    <a:pt x="1295615" y="726452"/>
                  </a:lnTo>
                </a:path>
                <a:path w="4721225" h="3248025">
                  <a:moveTo>
                    <a:pt x="2950248" y="788022"/>
                  </a:moveTo>
                  <a:lnTo>
                    <a:pt x="3080486" y="745134"/>
                  </a:lnTo>
                </a:path>
                <a:path w="4721225" h="3248025">
                  <a:moveTo>
                    <a:pt x="3080486" y="745134"/>
                  </a:moveTo>
                  <a:lnTo>
                    <a:pt x="3200463" y="831850"/>
                  </a:lnTo>
                </a:path>
                <a:path w="4721225" h="3248025">
                  <a:moveTo>
                    <a:pt x="3200463" y="831850"/>
                  </a:moveTo>
                  <a:lnTo>
                    <a:pt x="2950248" y="788022"/>
                  </a:lnTo>
                </a:path>
                <a:path w="4721225" h="3248025">
                  <a:moveTo>
                    <a:pt x="1186097" y="3247608"/>
                  </a:moveTo>
                  <a:lnTo>
                    <a:pt x="1186574" y="3247337"/>
                  </a:lnTo>
                  <a:lnTo>
                    <a:pt x="1198162" y="3243051"/>
                  </a:lnTo>
                  <a:lnTo>
                    <a:pt x="1208054" y="3238915"/>
                  </a:lnTo>
                  <a:lnTo>
                    <a:pt x="1211910" y="3234283"/>
                  </a:lnTo>
                  <a:lnTo>
                    <a:pt x="1208554" y="3229800"/>
                  </a:lnTo>
                  <a:lnTo>
                    <a:pt x="1201608" y="3224596"/>
                  </a:lnTo>
                  <a:lnTo>
                    <a:pt x="1194270" y="3218692"/>
                  </a:lnTo>
                  <a:lnTo>
                    <a:pt x="1189736" y="3212109"/>
                  </a:lnTo>
                  <a:lnTo>
                    <a:pt x="1187818" y="3205734"/>
                  </a:lnTo>
                  <a:lnTo>
                    <a:pt x="1193558" y="3198533"/>
                  </a:lnTo>
                  <a:lnTo>
                    <a:pt x="1197787" y="3191967"/>
                  </a:lnTo>
                  <a:lnTo>
                    <a:pt x="1208733" y="3157139"/>
                  </a:lnTo>
                  <a:lnTo>
                    <a:pt x="1210653" y="3149503"/>
                  </a:lnTo>
                  <a:lnTo>
                    <a:pt x="1213916" y="3143592"/>
                  </a:lnTo>
                  <a:lnTo>
                    <a:pt x="1220148" y="3139715"/>
                  </a:lnTo>
                  <a:lnTo>
                    <a:pt x="1228664" y="3138439"/>
                  </a:lnTo>
                  <a:lnTo>
                    <a:pt x="1238880" y="3138731"/>
                  </a:lnTo>
                  <a:lnTo>
                    <a:pt x="1250213" y="3139554"/>
                  </a:lnTo>
                  <a:lnTo>
                    <a:pt x="1259339" y="3139928"/>
                  </a:lnTo>
                  <a:lnTo>
                    <a:pt x="1267767" y="3139627"/>
                  </a:lnTo>
                  <a:lnTo>
                    <a:pt x="1274477" y="3138282"/>
                  </a:lnTo>
                  <a:lnTo>
                    <a:pt x="1278445" y="3135528"/>
                  </a:lnTo>
                  <a:lnTo>
                    <a:pt x="1276426" y="3125003"/>
                  </a:lnTo>
                  <a:lnTo>
                    <a:pt x="1266239" y="3110447"/>
                  </a:lnTo>
                  <a:lnTo>
                    <a:pt x="1255601" y="3095332"/>
                  </a:lnTo>
                  <a:lnTo>
                    <a:pt x="1252232" y="3083128"/>
                  </a:lnTo>
                  <a:lnTo>
                    <a:pt x="1258800" y="3077032"/>
                  </a:lnTo>
                  <a:lnTo>
                    <a:pt x="1270960" y="3072855"/>
                  </a:lnTo>
                  <a:lnTo>
                    <a:pt x="1284342" y="3068270"/>
                  </a:lnTo>
                  <a:lnTo>
                    <a:pt x="1294574" y="3060954"/>
                  </a:lnTo>
                  <a:lnTo>
                    <a:pt x="1297127" y="3057588"/>
                  </a:lnTo>
                  <a:lnTo>
                    <a:pt x="1298257" y="3053270"/>
                  </a:lnTo>
                  <a:lnTo>
                    <a:pt x="1298600" y="3048863"/>
                  </a:lnTo>
                  <a:lnTo>
                    <a:pt x="1296815" y="3031757"/>
                  </a:lnTo>
                  <a:lnTo>
                    <a:pt x="1291863" y="3014722"/>
                  </a:lnTo>
                  <a:lnTo>
                    <a:pt x="1288263" y="2998635"/>
                  </a:lnTo>
                  <a:lnTo>
                    <a:pt x="1290535" y="2984373"/>
                  </a:lnTo>
                  <a:lnTo>
                    <a:pt x="1297099" y="2975945"/>
                  </a:lnTo>
                  <a:lnTo>
                    <a:pt x="1305799" y="2967969"/>
                  </a:lnTo>
                  <a:lnTo>
                    <a:pt x="1313926" y="2959628"/>
                  </a:lnTo>
                  <a:lnTo>
                    <a:pt x="1318768" y="2950108"/>
                  </a:lnTo>
                  <a:lnTo>
                    <a:pt x="1317938" y="2936514"/>
                  </a:lnTo>
                  <a:lnTo>
                    <a:pt x="1312964" y="2921969"/>
                  </a:lnTo>
                  <a:lnTo>
                    <a:pt x="1308370" y="2908394"/>
                  </a:lnTo>
                  <a:lnTo>
                    <a:pt x="1308684" y="2897708"/>
                  </a:lnTo>
                  <a:lnTo>
                    <a:pt x="1315598" y="2891983"/>
                  </a:lnTo>
                  <a:lnTo>
                    <a:pt x="1327253" y="2889613"/>
                  </a:lnTo>
                  <a:lnTo>
                    <a:pt x="1341215" y="2890284"/>
                  </a:lnTo>
                  <a:lnTo>
                    <a:pt x="1355051" y="2893682"/>
                  </a:lnTo>
                  <a:lnTo>
                    <a:pt x="1362442" y="2896795"/>
                  </a:lnTo>
                  <a:lnTo>
                    <a:pt x="1369125" y="2900022"/>
                  </a:lnTo>
                  <a:lnTo>
                    <a:pt x="1375324" y="2902597"/>
                  </a:lnTo>
                  <a:lnTo>
                    <a:pt x="1413029" y="2872465"/>
                  </a:lnTo>
                  <a:lnTo>
                    <a:pt x="1417865" y="2844071"/>
                  </a:lnTo>
                  <a:lnTo>
                    <a:pt x="1415861" y="2833552"/>
                  </a:lnTo>
                  <a:lnTo>
                    <a:pt x="1411678" y="2823869"/>
                  </a:lnTo>
                  <a:lnTo>
                    <a:pt x="1405458" y="2815069"/>
                  </a:lnTo>
                  <a:lnTo>
                    <a:pt x="1400256" y="2809563"/>
                  </a:lnTo>
                  <a:lnTo>
                    <a:pt x="1394969" y="2804217"/>
                  </a:lnTo>
                  <a:lnTo>
                    <a:pt x="1390390" y="2798756"/>
                  </a:lnTo>
                  <a:lnTo>
                    <a:pt x="1387309" y="2792907"/>
                  </a:lnTo>
                  <a:lnTo>
                    <a:pt x="1386586" y="2781650"/>
                  </a:lnTo>
                  <a:lnTo>
                    <a:pt x="1389408" y="2769296"/>
                  </a:lnTo>
                  <a:lnTo>
                    <a:pt x="1392692" y="2756655"/>
                  </a:lnTo>
                  <a:lnTo>
                    <a:pt x="1393355" y="2744533"/>
                  </a:lnTo>
                  <a:lnTo>
                    <a:pt x="1363250" y="2714502"/>
                  </a:lnTo>
                  <a:lnTo>
                    <a:pt x="1355583" y="2710945"/>
                  </a:lnTo>
                  <a:lnTo>
                    <a:pt x="1349162" y="2707049"/>
                  </a:lnTo>
                  <a:lnTo>
                    <a:pt x="1344968" y="2702204"/>
                  </a:lnTo>
                  <a:lnTo>
                    <a:pt x="1345048" y="2688195"/>
                  </a:lnTo>
                  <a:lnTo>
                    <a:pt x="1352322" y="2671125"/>
                  </a:lnTo>
                  <a:lnTo>
                    <a:pt x="1360457" y="2654482"/>
                  </a:lnTo>
                  <a:lnTo>
                    <a:pt x="1363116" y="2641752"/>
                  </a:lnTo>
                  <a:lnTo>
                    <a:pt x="1354854" y="2635131"/>
                  </a:lnTo>
                  <a:lnTo>
                    <a:pt x="1337873" y="2633514"/>
                  </a:lnTo>
                  <a:lnTo>
                    <a:pt x="1316880" y="2633496"/>
                  </a:lnTo>
                  <a:lnTo>
                    <a:pt x="1296581" y="2631668"/>
                  </a:lnTo>
                  <a:lnTo>
                    <a:pt x="1271278" y="2617325"/>
                  </a:lnTo>
                  <a:lnTo>
                    <a:pt x="1256750" y="2591768"/>
                  </a:lnTo>
                  <a:lnTo>
                    <a:pt x="1246514" y="2560463"/>
                  </a:lnTo>
                  <a:lnTo>
                    <a:pt x="1234084" y="2528874"/>
                  </a:lnTo>
                  <a:lnTo>
                    <a:pt x="1204366" y="2503309"/>
                  </a:lnTo>
                  <a:lnTo>
                    <a:pt x="1198105" y="2504046"/>
                  </a:lnTo>
                  <a:lnTo>
                    <a:pt x="1191742" y="2504694"/>
                  </a:lnTo>
                  <a:lnTo>
                    <a:pt x="1144208" y="2513171"/>
                  </a:lnTo>
                  <a:lnTo>
                    <a:pt x="1113607" y="2541792"/>
                  </a:lnTo>
                  <a:lnTo>
                    <a:pt x="1104992" y="2552607"/>
                  </a:lnTo>
                  <a:lnTo>
                    <a:pt x="1094968" y="2561132"/>
                  </a:lnTo>
                  <a:lnTo>
                    <a:pt x="1081624" y="2566060"/>
                  </a:lnTo>
                  <a:lnTo>
                    <a:pt x="1066561" y="2566454"/>
                  </a:lnTo>
                  <a:lnTo>
                    <a:pt x="1051084" y="2562675"/>
                  </a:lnTo>
                  <a:lnTo>
                    <a:pt x="1018981" y="2536923"/>
                  </a:lnTo>
                  <a:lnTo>
                    <a:pt x="1014323" y="2514777"/>
                  </a:lnTo>
                  <a:lnTo>
                    <a:pt x="1017823" y="2504792"/>
                  </a:lnTo>
                  <a:lnTo>
                    <a:pt x="1022935" y="2495007"/>
                  </a:lnTo>
                  <a:lnTo>
                    <a:pt x="1027269" y="2485531"/>
                  </a:lnTo>
                  <a:lnTo>
                    <a:pt x="1028433" y="2476474"/>
                  </a:lnTo>
                  <a:lnTo>
                    <a:pt x="1026318" y="2470321"/>
                  </a:lnTo>
                  <a:lnTo>
                    <a:pt x="1022307" y="2464317"/>
                  </a:lnTo>
                  <a:lnTo>
                    <a:pt x="1017326" y="2458347"/>
                  </a:lnTo>
                  <a:lnTo>
                    <a:pt x="1012304" y="2452293"/>
                  </a:lnTo>
                  <a:lnTo>
                    <a:pt x="1007345" y="2445119"/>
                  </a:lnTo>
                  <a:lnTo>
                    <a:pt x="1003026" y="2437888"/>
                  </a:lnTo>
                  <a:lnTo>
                    <a:pt x="998813" y="2430805"/>
                  </a:lnTo>
                  <a:lnTo>
                    <a:pt x="994168" y="2424074"/>
                  </a:lnTo>
                  <a:lnTo>
                    <a:pt x="979590" y="2409640"/>
                  </a:lnTo>
                  <a:lnTo>
                    <a:pt x="962680" y="2396634"/>
                  </a:lnTo>
                  <a:lnTo>
                    <a:pt x="946839" y="2383149"/>
                  </a:lnTo>
                  <a:lnTo>
                    <a:pt x="929970" y="2340528"/>
                  </a:lnTo>
                  <a:lnTo>
                    <a:pt x="929411" y="2330996"/>
                  </a:lnTo>
                  <a:lnTo>
                    <a:pt x="928671" y="2319416"/>
                  </a:lnTo>
                  <a:lnTo>
                    <a:pt x="916681" y="2278214"/>
                  </a:lnTo>
                  <a:lnTo>
                    <a:pt x="883304" y="2253607"/>
                  </a:lnTo>
                  <a:lnTo>
                    <a:pt x="871112" y="2249720"/>
                  </a:lnTo>
                  <a:lnTo>
                    <a:pt x="859843" y="2245155"/>
                  </a:lnTo>
                  <a:lnTo>
                    <a:pt x="850785" y="2238286"/>
                  </a:lnTo>
                  <a:lnTo>
                    <a:pt x="843827" y="2225616"/>
                  </a:lnTo>
                  <a:lnTo>
                    <a:pt x="839470" y="2210290"/>
                  </a:lnTo>
                  <a:lnTo>
                    <a:pt x="835226" y="2195357"/>
                  </a:lnTo>
                  <a:lnTo>
                    <a:pt x="828611" y="2183866"/>
                  </a:lnTo>
                  <a:lnTo>
                    <a:pt x="818670" y="2178286"/>
                  </a:lnTo>
                  <a:lnTo>
                    <a:pt x="805584" y="2176776"/>
                  </a:lnTo>
                  <a:lnTo>
                    <a:pt x="790401" y="2177805"/>
                  </a:lnTo>
                  <a:lnTo>
                    <a:pt x="774166" y="2179840"/>
                  </a:lnTo>
                  <a:lnTo>
                    <a:pt x="764507" y="2180835"/>
                  </a:lnTo>
                  <a:lnTo>
                    <a:pt x="734423" y="2151713"/>
                  </a:lnTo>
                  <a:lnTo>
                    <a:pt x="731837" y="2143556"/>
                  </a:lnTo>
                  <a:lnTo>
                    <a:pt x="719895" y="2132052"/>
                  </a:lnTo>
                  <a:lnTo>
                    <a:pt x="701665" y="2126961"/>
                  </a:lnTo>
                  <a:lnTo>
                    <a:pt x="680877" y="2124122"/>
                  </a:lnTo>
                  <a:lnTo>
                    <a:pt x="661263" y="2119376"/>
                  </a:lnTo>
                  <a:lnTo>
                    <a:pt x="654951" y="2116861"/>
                  </a:lnTo>
                  <a:lnTo>
                    <a:pt x="649566" y="2113203"/>
                  </a:lnTo>
                  <a:lnTo>
                    <a:pt x="643127" y="2111311"/>
                  </a:lnTo>
                  <a:lnTo>
                    <a:pt x="628470" y="2109396"/>
                  </a:lnTo>
                  <a:lnTo>
                    <a:pt x="612990" y="2109309"/>
                  </a:lnTo>
                  <a:lnTo>
                    <a:pt x="598968" y="2107705"/>
                  </a:lnTo>
                  <a:lnTo>
                    <a:pt x="588683" y="2101240"/>
                  </a:lnTo>
                  <a:lnTo>
                    <a:pt x="585058" y="2094183"/>
                  </a:lnTo>
                  <a:lnTo>
                    <a:pt x="582504" y="2085787"/>
                  </a:lnTo>
                  <a:lnTo>
                    <a:pt x="580017" y="2077558"/>
                  </a:lnTo>
                  <a:lnTo>
                    <a:pt x="576592" y="2071001"/>
                  </a:lnTo>
                  <a:lnTo>
                    <a:pt x="566124" y="2066140"/>
                  </a:lnTo>
                  <a:lnTo>
                    <a:pt x="551453" y="2067961"/>
                  </a:lnTo>
                  <a:lnTo>
                    <a:pt x="534733" y="2072814"/>
                  </a:lnTo>
                  <a:lnTo>
                    <a:pt x="518121" y="2077046"/>
                  </a:lnTo>
                  <a:lnTo>
                    <a:pt x="510870" y="2078291"/>
                  </a:lnTo>
                  <a:lnTo>
                    <a:pt x="504342" y="2078189"/>
                  </a:lnTo>
                  <a:lnTo>
                    <a:pt x="497954" y="2077046"/>
                  </a:lnTo>
                  <a:lnTo>
                    <a:pt x="485680" y="2073663"/>
                  </a:lnTo>
                  <a:lnTo>
                    <a:pt x="473632" y="2068564"/>
                  </a:lnTo>
                  <a:lnTo>
                    <a:pt x="461647" y="2062668"/>
                  </a:lnTo>
                  <a:lnTo>
                    <a:pt x="449567" y="2056891"/>
                  </a:lnTo>
                  <a:lnTo>
                    <a:pt x="424340" y="2047651"/>
                  </a:lnTo>
                  <a:lnTo>
                    <a:pt x="398678" y="2040383"/>
                  </a:lnTo>
                  <a:lnTo>
                    <a:pt x="373197" y="2032737"/>
                  </a:lnTo>
                  <a:lnTo>
                    <a:pt x="348513" y="2022360"/>
                  </a:lnTo>
                  <a:lnTo>
                    <a:pt x="327409" y="2009639"/>
                  </a:lnTo>
                  <a:lnTo>
                    <a:pt x="306733" y="1995944"/>
                  </a:lnTo>
                  <a:lnTo>
                    <a:pt x="285776" y="1984373"/>
                  </a:lnTo>
                  <a:lnTo>
                    <a:pt x="263829" y="1978025"/>
                  </a:lnTo>
                  <a:lnTo>
                    <a:pt x="254601" y="1977540"/>
                  </a:lnTo>
                  <a:lnTo>
                    <a:pt x="245125" y="1977985"/>
                  </a:lnTo>
                  <a:lnTo>
                    <a:pt x="235426" y="1978951"/>
                  </a:lnTo>
                  <a:lnTo>
                    <a:pt x="225526" y="1980031"/>
                  </a:lnTo>
                  <a:lnTo>
                    <a:pt x="221322" y="1980463"/>
                  </a:lnTo>
                  <a:lnTo>
                    <a:pt x="192042" y="1952638"/>
                  </a:lnTo>
                  <a:lnTo>
                    <a:pt x="187223" y="1939734"/>
                  </a:lnTo>
                  <a:lnTo>
                    <a:pt x="182821" y="1929638"/>
                  </a:lnTo>
                  <a:lnTo>
                    <a:pt x="157543" y="1899808"/>
                  </a:lnTo>
                  <a:lnTo>
                    <a:pt x="123342" y="1888121"/>
                  </a:lnTo>
                  <a:lnTo>
                    <a:pt x="115785" y="1888210"/>
                  </a:lnTo>
                  <a:lnTo>
                    <a:pt x="66276" y="1908795"/>
                  </a:lnTo>
                  <a:lnTo>
                    <a:pt x="29108" y="1942795"/>
                  </a:lnTo>
                  <a:lnTo>
                    <a:pt x="7277" y="1964694"/>
                  </a:lnTo>
                  <a:lnTo>
                    <a:pt x="0" y="1971992"/>
                  </a:lnTo>
                </a:path>
                <a:path w="4721225" h="3248025">
                  <a:moveTo>
                    <a:pt x="1822917" y="3247608"/>
                  </a:moveTo>
                  <a:lnTo>
                    <a:pt x="1822602" y="3242970"/>
                  </a:lnTo>
                  <a:lnTo>
                    <a:pt x="1828538" y="3235915"/>
                  </a:lnTo>
                  <a:lnTo>
                    <a:pt x="1841630" y="3236007"/>
                  </a:lnTo>
                  <a:lnTo>
                    <a:pt x="1858060" y="3239580"/>
                  </a:lnTo>
                  <a:lnTo>
                    <a:pt x="1874012" y="3242970"/>
                  </a:lnTo>
                  <a:lnTo>
                    <a:pt x="1882190" y="3244151"/>
                  </a:lnTo>
                  <a:lnTo>
                    <a:pt x="1888312" y="3243478"/>
                  </a:lnTo>
                  <a:lnTo>
                    <a:pt x="1895856" y="3242970"/>
                  </a:lnTo>
                  <a:lnTo>
                    <a:pt x="1897633" y="3242856"/>
                  </a:lnTo>
                  <a:lnTo>
                    <a:pt x="1899488" y="3242741"/>
                  </a:lnTo>
                  <a:lnTo>
                    <a:pt x="1900999" y="3242970"/>
                  </a:lnTo>
                  <a:lnTo>
                    <a:pt x="1904273" y="3247608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59"/>
            <p:cNvSpPr/>
            <p:nvPr/>
          </p:nvSpPr>
          <p:spPr>
            <a:xfrm>
              <a:off x="1599260" y="7470506"/>
              <a:ext cx="19050" cy="89535"/>
            </a:xfrm>
            <a:custGeom>
              <a:avLst/>
              <a:gdLst/>
              <a:ahLst/>
              <a:cxnLst/>
              <a:rect l="l" t="t" r="r" b="b"/>
              <a:pathLst>
                <a:path w="19050" h="89534">
                  <a:moveTo>
                    <a:pt x="0" y="89499"/>
                  </a:moveTo>
                  <a:lnTo>
                    <a:pt x="19050" y="8949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89499"/>
                  </a:lnTo>
                  <a:close/>
                </a:path>
              </a:pathLst>
            </a:custGeom>
            <a:solidFill>
              <a:srgbClr val="FFDAA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9851" y="3865661"/>
              <a:ext cx="4050665" cy="3694429"/>
            </a:xfrm>
            <a:custGeom>
              <a:avLst/>
              <a:gdLst/>
              <a:ahLst/>
              <a:cxnLst/>
              <a:rect l="l" t="t" r="r" b="b"/>
              <a:pathLst>
                <a:path w="4050665" h="3694429">
                  <a:moveTo>
                    <a:pt x="1247152" y="3604844"/>
                  </a:moveTo>
                  <a:lnTo>
                    <a:pt x="1247152" y="3694343"/>
                  </a:lnTo>
                </a:path>
                <a:path w="4050665" h="3694429">
                  <a:moveTo>
                    <a:pt x="1786890" y="3604844"/>
                  </a:moveTo>
                  <a:lnTo>
                    <a:pt x="1786890" y="3694343"/>
                  </a:lnTo>
                </a:path>
                <a:path w="4050665" h="3694429">
                  <a:moveTo>
                    <a:pt x="2288413" y="3604844"/>
                  </a:moveTo>
                  <a:lnTo>
                    <a:pt x="2288413" y="3694343"/>
                  </a:lnTo>
                </a:path>
                <a:path w="4050665" h="3694429">
                  <a:moveTo>
                    <a:pt x="2770784" y="3604844"/>
                  </a:moveTo>
                  <a:lnTo>
                    <a:pt x="2770784" y="3694343"/>
                  </a:lnTo>
                </a:path>
                <a:path w="4050665" h="3694429">
                  <a:moveTo>
                    <a:pt x="0" y="1033437"/>
                  </a:moveTo>
                  <a:lnTo>
                    <a:pt x="2495" y="1077783"/>
                  </a:lnTo>
                  <a:lnTo>
                    <a:pt x="7058" y="1122252"/>
                  </a:lnTo>
                  <a:lnTo>
                    <a:pt x="15387" y="1166948"/>
                  </a:lnTo>
                  <a:lnTo>
                    <a:pt x="29184" y="1211973"/>
                  </a:lnTo>
                  <a:lnTo>
                    <a:pt x="45861" y="1249061"/>
                  </a:lnTo>
                  <a:lnTo>
                    <a:pt x="67571" y="1282850"/>
                  </a:lnTo>
                  <a:lnTo>
                    <a:pt x="126466" y="1326133"/>
                  </a:lnTo>
                  <a:lnTo>
                    <a:pt x="156832" y="1330413"/>
                  </a:lnTo>
                  <a:lnTo>
                    <a:pt x="167424" y="1330591"/>
                  </a:lnTo>
                </a:path>
                <a:path w="4050665" h="3694429">
                  <a:moveTo>
                    <a:pt x="236753" y="1288884"/>
                  </a:moveTo>
                  <a:lnTo>
                    <a:pt x="275267" y="1255421"/>
                  </a:lnTo>
                  <a:lnTo>
                    <a:pt x="308343" y="1218310"/>
                  </a:lnTo>
                  <a:lnTo>
                    <a:pt x="332155" y="1178910"/>
                  </a:lnTo>
                  <a:lnTo>
                    <a:pt x="350214" y="1135697"/>
                  </a:lnTo>
                  <a:lnTo>
                    <a:pt x="364403" y="1089986"/>
                  </a:lnTo>
                  <a:lnTo>
                    <a:pt x="376606" y="1043092"/>
                  </a:lnTo>
                  <a:lnTo>
                    <a:pt x="388708" y="996327"/>
                  </a:lnTo>
                  <a:lnTo>
                    <a:pt x="394674" y="975342"/>
                  </a:lnTo>
                  <a:lnTo>
                    <a:pt x="400945" y="954603"/>
                  </a:lnTo>
                  <a:lnTo>
                    <a:pt x="407454" y="934057"/>
                  </a:lnTo>
                  <a:lnTo>
                    <a:pt x="414134" y="913650"/>
                  </a:lnTo>
                </a:path>
                <a:path w="4050665" h="3694429">
                  <a:moveTo>
                    <a:pt x="1046086" y="141985"/>
                  </a:moveTo>
                  <a:lnTo>
                    <a:pt x="970457" y="125615"/>
                  </a:lnTo>
                  <a:lnTo>
                    <a:pt x="969327" y="206057"/>
                  </a:lnTo>
                </a:path>
                <a:path w="4050665" h="3694429">
                  <a:moveTo>
                    <a:pt x="968654" y="254266"/>
                  </a:moveTo>
                  <a:lnTo>
                    <a:pt x="967955" y="304215"/>
                  </a:lnTo>
                </a:path>
                <a:path w="4050665" h="3694429">
                  <a:moveTo>
                    <a:pt x="874839" y="89039"/>
                  </a:moveTo>
                  <a:lnTo>
                    <a:pt x="964641" y="104851"/>
                  </a:lnTo>
                  <a:lnTo>
                    <a:pt x="961237" y="0"/>
                  </a:lnTo>
                </a:path>
                <a:path w="4050665" h="3694429">
                  <a:moveTo>
                    <a:pt x="4022318" y="594652"/>
                  </a:moveTo>
                  <a:lnTo>
                    <a:pt x="4036496" y="653281"/>
                  </a:lnTo>
                  <a:lnTo>
                    <a:pt x="4047045" y="714311"/>
                  </a:lnTo>
                  <a:lnTo>
                    <a:pt x="4050079" y="749033"/>
                  </a:lnTo>
                  <a:lnTo>
                    <a:pt x="4049533" y="783588"/>
                  </a:lnTo>
                  <a:lnTo>
                    <a:pt x="4031018" y="846454"/>
                  </a:lnTo>
                  <a:lnTo>
                    <a:pt x="4005870" y="877950"/>
                  </a:lnTo>
                  <a:lnTo>
                    <a:pt x="3996309" y="887831"/>
                  </a:lnTo>
                </a:path>
                <a:path w="4050665" h="3694429">
                  <a:moveTo>
                    <a:pt x="2338184" y="2596705"/>
                  </a:moveTo>
                  <a:lnTo>
                    <a:pt x="2440343" y="2604236"/>
                  </a:lnTo>
                  <a:lnTo>
                    <a:pt x="2438666" y="2372360"/>
                  </a:lnTo>
                  <a:lnTo>
                    <a:pt x="2333167" y="2360637"/>
                  </a:lnTo>
                  <a:lnTo>
                    <a:pt x="2338184" y="2596705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3540" y="5929449"/>
              <a:ext cx="112839" cy="28210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58525" y="4926111"/>
              <a:ext cx="439102" cy="132166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306635" y="5918095"/>
              <a:ext cx="88900" cy="584200"/>
            </a:xfrm>
            <a:custGeom>
              <a:avLst/>
              <a:gdLst/>
              <a:ahLst/>
              <a:cxnLst/>
              <a:rect l="l" t="t" r="r" b="b"/>
              <a:pathLst>
                <a:path w="88900" h="584200">
                  <a:moveTo>
                    <a:pt x="16751" y="74498"/>
                  </a:moveTo>
                  <a:lnTo>
                    <a:pt x="65316" y="77012"/>
                  </a:lnTo>
                  <a:lnTo>
                    <a:pt x="61137" y="17576"/>
                  </a:lnTo>
                  <a:lnTo>
                    <a:pt x="28473" y="0"/>
                  </a:lnTo>
                  <a:lnTo>
                    <a:pt x="14236" y="21767"/>
                  </a:lnTo>
                  <a:lnTo>
                    <a:pt x="16751" y="74498"/>
                  </a:lnTo>
                </a:path>
                <a:path w="88900" h="584200">
                  <a:moveTo>
                    <a:pt x="14236" y="96266"/>
                  </a:moveTo>
                  <a:lnTo>
                    <a:pt x="12560" y="182486"/>
                  </a:lnTo>
                  <a:lnTo>
                    <a:pt x="78714" y="189179"/>
                  </a:lnTo>
                  <a:lnTo>
                    <a:pt x="74536" y="103797"/>
                  </a:lnTo>
                  <a:lnTo>
                    <a:pt x="14236" y="96266"/>
                  </a:lnTo>
                </a:path>
                <a:path w="88900" h="584200">
                  <a:moveTo>
                    <a:pt x="27368" y="111429"/>
                  </a:moveTo>
                  <a:lnTo>
                    <a:pt x="26225" y="170370"/>
                  </a:lnTo>
                  <a:lnTo>
                    <a:pt x="64541" y="174256"/>
                  </a:lnTo>
                  <a:lnTo>
                    <a:pt x="61671" y="115722"/>
                  </a:lnTo>
                  <a:lnTo>
                    <a:pt x="27368" y="111429"/>
                  </a:lnTo>
                </a:path>
                <a:path w="88900" h="584200">
                  <a:moveTo>
                    <a:pt x="838" y="211785"/>
                  </a:moveTo>
                  <a:lnTo>
                    <a:pt x="0" y="328142"/>
                  </a:lnTo>
                  <a:lnTo>
                    <a:pt x="88773" y="326466"/>
                  </a:lnTo>
                  <a:lnTo>
                    <a:pt x="87096" y="220154"/>
                  </a:lnTo>
                  <a:lnTo>
                    <a:pt x="838" y="211785"/>
                  </a:lnTo>
                </a:path>
                <a:path w="88900" h="584200">
                  <a:moveTo>
                    <a:pt x="14160" y="226568"/>
                  </a:moveTo>
                  <a:lnTo>
                    <a:pt x="13525" y="314452"/>
                  </a:lnTo>
                  <a:lnTo>
                    <a:pt x="75133" y="313296"/>
                  </a:lnTo>
                  <a:lnTo>
                    <a:pt x="73863" y="232359"/>
                  </a:lnTo>
                  <a:lnTo>
                    <a:pt x="14160" y="226568"/>
                  </a:lnTo>
                </a:path>
                <a:path w="88900" h="584200">
                  <a:moveTo>
                    <a:pt x="9220" y="358419"/>
                  </a:moveTo>
                  <a:lnTo>
                    <a:pt x="7543" y="583603"/>
                  </a:lnTo>
                  <a:lnTo>
                    <a:pt x="86258" y="583603"/>
                  </a:lnTo>
                  <a:lnTo>
                    <a:pt x="87096" y="362610"/>
                  </a:lnTo>
                  <a:lnTo>
                    <a:pt x="9220" y="358419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24479" y="6333132"/>
              <a:ext cx="96088" cy="1529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804198" y="6140422"/>
              <a:ext cx="454025" cy="347980"/>
            </a:xfrm>
            <a:custGeom>
              <a:avLst/>
              <a:gdLst/>
              <a:ahLst/>
              <a:cxnLst/>
              <a:rect l="l" t="t" r="r" b="b"/>
              <a:pathLst>
                <a:path w="454025" h="347979">
                  <a:moveTo>
                    <a:pt x="383540" y="220649"/>
                  </a:moveTo>
                  <a:lnTo>
                    <a:pt x="383540" y="346214"/>
                  </a:lnTo>
                  <a:lnTo>
                    <a:pt x="453872" y="347878"/>
                  </a:lnTo>
                  <a:lnTo>
                    <a:pt x="453872" y="224828"/>
                  </a:lnTo>
                  <a:lnTo>
                    <a:pt x="383540" y="220649"/>
                  </a:lnTo>
                </a:path>
                <a:path w="454025" h="347979">
                  <a:moveTo>
                    <a:pt x="396963" y="234886"/>
                  </a:moveTo>
                  <a:lnTo>
                    <a:pt x="396963" y="333095"/>
                  </a:lnTo>
                  <a:lnTo>
                    <a:pt x="440461" y="334137"/>
                  </a:lnTo>
                  <a:lnTo>
                    <a:pt x="440461" y="237477"/>
                  </a:lnTo>
                  <a:lnTo>
                    <a:pt x="396963" y="234886"/>
                  </a:lnTo>
                </a:path>
                <a:path w="454025" h="347979">
                  <a:moveTo>
                    <a:pt x="146329" y="71005"/>
                  </a:moveTo>
                  <a:lnTo>
                    <a:pt x="431825" y="93789"/>
                  </a:lnTo>
                  <a:lnTo>
                    <a:pt x="287070" y="0"/>
                  </a:lnTo>
                  <a:lnTo>
                    <a:pt x="146329" y="71005"/>
                  </a:lnTo>
                </a:path>
                <a:path w="454025" h="347979">
                  <a:moveTo>
                    <a:pt x="0" y="122275"/>
                  </a:moveTo>
                  <a:lnTo>
                    <a:pt x="2527" y="187693"/>
                  </a:lnTo>
                  <a:lnTo>
                    <a:pt x="40271" y="190220"/>
                  </a:lnTo>
                  <a:lnTo>
                    <a:pt x="40271" y="122275"/>
                  </a:lnTo>
                  <a:lnTo>
                    <a:pt x="0" y="122275"/>
                  </a:lnTo>
                </a:path>
                <a:path w="454025" h="347979">
                  <a:moveTo>
                    <a:pt x="0" y="217893"/>
                  </a:moveTo>
                  <a:lnTo>
                    <a:pt x="2527" y="287502"/>
                  </a:lnTo>
                  <a:lnTo>
                    <a:pt x="42799" y="294208"/>
                  </a:lnTo>
                  <a:lnTo>
                    <a:pt x="39433" y="218732"/>
                  </a:lnTo>
                  <a:lnTo>
                    <a:pt x="0" y="217893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22408" y="6300988"/>
              <a:ext cx="63512" cy="17588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08198" y="4108409"/>
              <a:ext cx="195892" cy="13204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09573" y="3958019"/>
              <a:ext cx="2301875" cy="1522730"/>
            </a:xfrm>
            <a:custGeom>
              <a:avLst/>
              <a:gdLst/>
              <a:ahLst/>
              <a:cxnLst/>
              <a:rect l="l" t="t" r="r" b="b"/>
              <a:pathLst>
                <a:path w="2301875" h="1522729">
                  <a:moveTo>
                    <a:pt x="1667967" y="167103"/>
                  </a:moveTo>
                  <a:lnTo>
                    <a:pt x="1666151" y="167738"/>
                  </a:lnTo>
                  <a:lnTo>
                    <a:pt x="1664334" y="168309"/>
                  </a:lnTo>
                  <a:lnTo>
                    <a:pt x="1662468" y="168741"/>
                  </a:lnTo>
                  <a:lnTo>
                    <a:pt x="1658023" y="169795"/>
                  </a:lnTo>
                  <a:lnTo>
                    <a:pt x="1621129" y="155254"/>
                  </a:lnTo>
                  <a:lnTo>
                    <a:pt x="1620907" y="150039"/>
                  </a:lnTo>
                  <a:lnTo>
                    <a:pt x="1622736" y="144276"/>
                  </a:lnTo>
                  <a:lnTo>
                    <a:pt x="1625869" y="138096"/>
                  </a:lnTo>
                  <a:lnTo>
                    <a:pt x="1629562" y="131632"/>
                  </a:lnTo>
                  <a:lnTo>
                    <a:pt x="1633531" y="124142"/>
                  </a:lnTo>
                  <a:lnTo>
                    <a:pt x="1636410" y="116789"/>
                  </a:lnTo>
                  <a:lnTo>
                    <a:pt x="1637341" y="109897"/>
                  </a:lnTo>
                  <a:lnTo>
                    <a:pt x="1635467" y="103793"/>
                  </a:lnTo>
                  <a:lnTo>
                    <a:pt x="1631784" y="98002"/>
                  </a:lnTo>
                  <a:lnTo>
                    <a:pt x="1622234" y="94002"/>
                  </a:lnTo>
                  <a:lnTo>
                    <a:pt x="1620278" y="87766"/>
                  </a:lnTo>
                  <a:lnTo>
                    <a:pt x="1618475" y="82013"/>
                  </a:lnTo>
                  <a:lnTo>
                    <a:pt x="1623148" y="74342"/>
                  </a:lnTo>
                  <a:lnTo>
                    <a:pt x="1628724" y="69211"/>
                  </a:lnTo>
                  <a:lnTo>
                    <a:pt x="1634629" y="63763"/>
                  </a:lnTo>
                  <a:lnTo>
                    <a:pt x="1641538" y="61159"/>
                  </a:lnTo>
                  <a:lnTo>
                    <a:pt x="1645589" y="55711"/>
                  </a:lnTo>
                  <a:lnTo>
                    <a:pt x="1649018" y="51114"/>
                  </a:lnTo>
                  <a:lnTo>
                    <a:pt x="1650415" y="44510"/>
                  </a:lnTo>
                  <a:lnTo>
                    <a:pt x="1649818" y="37995"/>
                  </a:lnTo>
                  <a:lnTo>
                    <a:pt x="1649031" y="29511"/>
                  </a:lnTo>
                  <a:lnTo>
                    <a:pt x="1644865" y="21205"/>
                  </a:lnTo>
                  <a:lnTo>
                    <a:pt x="1647278" y="14385"/>
                  </a:lnTo>
                  <a:lnTo>
                    <a:pt x="1649285" y="8696"/>
                  </a:lnTo>
                  <a:lnTo>
                    <a:pt x="1655851" y="4047"/>
                  </a:lnTo>
                  <a:lnTo>
                    <a:pt x="1662468" y="1723"/>
                  </a:lnTo>
                  <a:lnTo>
                    <a:pt x="1670340" y="0"/>
                  </a:lnTo>
                  <a:lnTo>
                    <a:pt x="1678206" y="10"/>
                  </a:lnTo>
                  <a:lnTo>
                    <a:pt x="1720627" y="14158"/>
                  </a:lnTo>
                  <a:lnTo>
                    <a:pt x="1771516" y="40951"/>
                  </a:lnTo>
                  <a:lnTo>
                    <a:pt x="1797481" y="52333"/>
                  </a:lnTo>
                  <a:lnTo>
                    <a:pt x="1824416" y="59809"/>
                  </a:lnTo>
                  <a:lnTo>
                    <a:pt x="1852366" y="64425"/>
                  </a:lnTo>
                  <a:lnTo>
                    <a:pt x="1880718" y="67633"/>
                  </a:lnTo>
                  <a:lnTo>
                    <a:pt x="1908860" y="70888"/>
                  </a:lnTo>
                  <a:lnTo>
                    <a:pt x="1962914" y="80758"/>
                  </a:lnTo>
                  <a:lnTo>
                    <a:pt x="2016105" y="93092"/>
                  </a:lnTo>
                  <a:lnTo>
                    <a:pt x="2070802" y="104433"/>
                  </a:lnTo>
                  <a:lnTo>
                    <a:pt x="2129370" y="111324"/>
                  </a:lnTo>
                  <a:lnTo>
                    <a:pt x="2162028" y="112659"/>
                  </a:lnTo>
                  <a:lnTo>
                    <a:pt x="2193788" y="115284"/>
                  </a:lnTo>
                  <a:lnTo>
                    <a:pt x="2244128" y="138312"/>
                  </a:lnTo>
                  <a:lnTo>
                    <a:pt x="2262695" y="173745"/>
                  </a:lnTo>
                  <a:lnTo>
                    <a:pt x="2265305" y="180731"/>
                  </a:lnTo>
                  <a:lnTo>
                    <a:pt x="2268081" y="187524"/>
                  </a:lnTo>
                  <a:lnTo>
                    <a:pt x="2271326" y="193965"/>
                  </a:lnTo>
                  <a:lnTo>
                    <a:pt x="2275344" y="199894"/>
                  </a:lnTo>
                  <a:lnTo>
                    <a:pt x="2280982" y="205900"/>
                  </a:lnTo>
                  <a:lnTo>
                    <a:pt x="2287112" y="211605"/>
                  </a:lnTo>
                  <a:lnTo>
                    <a:pt x="2292845" y="217570"/>
                  </a:lnTo>
                  <a:lnTo>
                    <a:pt x="2297290" y="224354"/>
                  </a:lnTo>
                  <a:lnTo>
                    <a:pt x="2299474" y="228964"/>
                  </a:lnTo>
                  <a:lnTo>
                    <a:pt x="2300389" y="234387"/>
                  </a:lnTo>
                  <a:lnTo>
                    <a:pt x="2299817" y="239531"/>
                  </a:lnTo>
                  <a:lnTo>
                    <a:pt x="2296895" y="249744"/>
                  </a:lnTo>
                  <a:lnTo>
                    <a:pt x="2291870" y="259456"/>
                  </a:lnTo>
                  <a:lnTo>
                    <a:pt x="2286812" y="268908"/>
                  </a:lnTo>
                  <a:lnTo>
                    <a:pt x="2283790" y="278342"/>
                  </a:lnTo>
                  <a:lnTo>
                    <a:pt x="2301697" y="310435"/>
                  </a:lnTo>
                  <a:lnTo>
                    <a:pt x="2298128" y="312924"/>
                  </a:lnTo>
                  <a:lnTo>
                    <a:pt x="2296718" y="313915"/>
                  </a:lnTo>
                  <a:lnTo>
                    <a:pt x="2293454" y="314093"/>
                  </a:lnTo>
                  <a:lnTo>
                    <a:pt x="2290533" y="313762"/>
                  </a:lnTo>
                  <a:lnTo>
                    <a:pt x="2261196" y="284641"/>
                  </a:lnTo>
                  <a:lnTo>
                    <a:pt x="2257628" y="281708"/>
                  </a:lnTo>
                  <a:lnTo>
                    <a:pt x="2254110" y="278837"/>
                  </a:lnTo>
                  <a:lnTo>
                    <a:pt x="2249424" y="276958"/>
                  </a:lnTo>
                  <a:lnTo>
                    <a:pt x="2244966" y="276653"/>
                  </a:lnTo>
                  <a:lnTo>
                    <a:pt x="2238346" y="277289"/>
                  </a:lnTo>
                  <a:lnTo>
                    <a:pt x="2231977" y="279728"/>
                  </a:lnTo>
                  <a:lnTo>
                    <a:pt x="2225774" y="283370"/>
                  </a:lnTo>
                  <a:lnTo>
                    <a:pt x="2219655" y="287613"/>
                  </a:lnTo>
                </a:path>
                <a:path w="2301875" h="1522729">
                  <a:moveTo>
                    <a:pt x="0" y="1510369"/>
                  </a:moveTo>
                  <a:lnTo>
                    <a:pt x="8127" y="1192158"/>
                  </a:lnTo>
                  <a:lnTo>
                    <a:pt x="108356" y="1201645"/>
                  </a:lnTo>
                  <a:lnTo>
                    <a:pt x="96164" y="1208414"/>
                  </a:lnTo>
                  <a:lnTo>
                    <a:pt x="88036" y="1221952"/>
                  </a:lnTo>
                  <a:lnTo>
                    <a:pt x="75857" y="1258515"/>
                  </a:lnTo>
                  <a:lnTo>
                    <a:pt x="77203" y="1278823"/>
                  </a:lnTo>
                  <a:lnTo>
                    <a:pt x="65011" y="1297784"/>
                  </a:lnTo>
                  <a:lnTo>
                    <a:pt x="62306" y="1335693"/>
                  </a:lnTo>
                  <a:lnTo>
                    <a:pt x="65011" y="1343821"/>
                  </a:lnTo>
                  <a:lnTo>
                    <a:pt x="55537" y="1360065"/>
                  </a:lnTo>
                  <a:lnTo>
                    <a:pt x="52819" y="1383090"/>
                  </a:lnTo>
                  <a:lnTo>
                    <a:pt x="58242" y="1402038"/>
                  </a:lnTo>
                  <a:lnTo>
                    <a:pt x="55537" y="1444024"/>
                  </a:lnTo>
                  <a:lnTo>
                    <a:pt x="59601" y="1456204"/>
                  </a:lnTo>
                  <a:lnTo>
                    <a:pt x="63665" y="1472460"/>
                  </a:lnTo>
                  <a:lnTo>
                    <a:pt x="63665" y="1490062"/>
                  </a:lnTo>
                  <a:lnTo>
                    <a:pt x="55537" y="1502241"/>
                  </a:lnTo>
                  <a:lnTo>
                    <a:pt x="43345" y="1522548"/>
                  </a:lnTo>
                  <a:lnTo>
                    <a:pt x="0" y="1510369"/>
                  </a:lnTo>
                </a:path>
                <a:path w="2301875" h="1522729">
                  <a:moveTo>
                    <a:pt x="335089" y="1471875"/>
                  </a:moveTo>
                  <a:lnTo>
                    <a:pt x="310184" y="1514433"/>
                  </a:lnTo>
                  <a:lnTo>
                    <a:pt x="292582" y="1518497"/>
                  </a:lnTo>
                  <a:lnTo>
                    <a:pt x="306120" y="1465678"/>
                  </a:lnTo>
                  <a:lnTo>
                    <a:pt x="310184" y="1429127"/>
                  </a:lnTo>
                  <a:lnTo>
                    <a:pt x="300710" y="1407461"/>
                  </a:lnTo>
                  <a:lnTo>
                    <a:pt x="312889" y="1407461"/>
                  </a:lnTo>
                  <a:lnTo>
                    <a:pt x="303415" y="1383090"/>
                  </a:lnTo>
                  <a:lnTo>
                    <a:pt x="287159" y="1368193"/>
                  </a:lnTo>
                  <a:lnTo>
                    <a:pt x="291223" y="1328924"/>
                  </a:lnTo>
                  <a:lnTo>
                    <a:pt x="302056" y="1291015"/>
                  </a:lnTo>
                  <a:lnTo>
                    <a:pt x="306120" y="1281528"/>
                  </a:lnTo>
                  <a:lnTo>
                    <a:pt x="296646" y="1267990"/>
                  </a:lnTo>
                  <a:lnTo>
                    <a:pt x="273608" y="1234144"/>
                  </a:lnTo>
                  <a:lnTo>
                    <a:pt x="250583" y="1215183"/>
                  </a:lnTo>
                  <a:lnTo>
                    <a:pt x="353529" y="1234144"/>
                  </a:lnTo>
                  <a:lnTo>
                    <a:pt x="352170" y="1442665"/>
                  </a:lnTo>
                  <a:lnTo>
                    <a:pt x="343166" y="1458058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32901" y="3916347"/>
              <a:ext cx="74536" cy="20439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15515" y="3956492"/>
              <a:ext cx="67919" cy="19328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174689" y="3446129"/>
              <a:ext cx="193040" cy="323215"/>
            </a:xfrm>
            <a:custGeom>
              <a:avLst/>
              <a:gdLst/>
              <a:ahLst/>
              <a:cxnLst/>
              <a:rect l="l" t="t" r="r" b="b"/>
              <a:pathLst>
                <a:path w="193039" h="323214">
                  <a:moveTo>
                    <a:pt x="166720" y="322960"/>
                  </a:moveTo>
                  <a:lnTo>
                    <a:pt x="168081" y="279576"/>
                  </a:lnTo>
                  <a:lnTo>
                    <a:pt x="170937" y="235877"/>
                  </a:lnTo>
                  <a:lnTo>
                    <a:pt x="172616" y="218222"/>
                  </a:lnTo>
                  <a:lnTo>
                    <a:pt x="173804" y="200604"/>
                  </a:lnTo>
                  <a:lnTo>
                    <a:pt x="173558" y="183150"/>
                  </a:lnTo>
                  <a:lnTo>
                    <a:pt x="170937" y="165988"/>
                  </a:lnTo>
                  <a:lnTo>
                    <a:pt x="167340" y="153975"/>
                  </a:lnTo>
                  <a:lnTo>
                    <a:pt x="163196" y="142046"/>
                  </a:lnTo>
                  <a:lnTo>
                    <a:pt x="159642" y="130073"/>
                  </a:lnTo>
                  <a:lnTo>
                    <a:pt x="157818" y="117932"/>
                  </a:lnTo>
                  <a:lnTo>
                    <a:pt x="158371" y="107150"/>
                  </a:lnTo>
                  <a:lnTo>
                    <a:pt x="160891" y="96439"/>
                  </a:lnTo>
                  <a:lnTo>
                    <a:pt x="165154" y="86101"/>
                  </a:lnTo>
                  <a:lnTo>
                    <a:pt x="170937" y="76441"/>
                  </a:lnTo>
                  <a:lnTo>
                    <a:pt x="177745" y="67658"/>
                  </a:lnTo>
                  <a:lnTo>
                    <a:pt x="184521" y="59059"/>
                  </a:lnTo>
                  <a:lnTo>
                    <a:pt x="189966" y="49868"/>
                  </a:lnTo>
                  <a:lnTo>
                    <a:pt x="192781" y="39306"/>
                  </a:lnTo>
                  <a:lnTo>
                    <a:pt x="191594" y="25528"/>
                  </a:lnTo>
                  <a:lnTo>
                    <a:pt x="186048" y="12242"/>
                  </a:lnTo>
                  <a:lnTo>
                    <a:pt x="176766" y="2662"/>
                  </a:lnTo>
                  <a:lnTo>
                    <a:pt x="164371" y="0"/>
                  </a:lnTo>
                  <a:lnTo>
                    <a:pt x="154019" y="3697"/>
                  </a:lnTo>
                  <a:lnTo>
                    <a:pt x="144649" y="10498"/>
                  </a:lnTo>
                  <a:lnTo>
                    <a:pt x="138587" y="18054"/>
                  </a:lnTo>
                  <a:lnTo>
                    <a:pt x="138158" y="24015"/>
                  </a:lnTo>
                  <a:lnTo>
                    <a:pt x="142682" y="26457"/>
                  </a:lnTo>
                  <a:lnTo>
                    <a:pt x="149940" y="27846"/>
                  </a:lnTo>
                  <a:lnTo>
                    <a:pt x="157860" y="29503"/>
                  </a:lnTo>
                  <a:lnTo>
                    <a:pt x="164371" y="32753"/>
                  </a:lnTo>
                  <a:lnTo>
                    <a:pt x="167907" y="38699"/>
                  </a:lnTo>
                  <a:lnTo>
                    <a:pt x="168332" y="46347"/>
                  </a:lnTo>
                  <a:lnTo>
                    <a:pt x="166230" y="54297"/>
                  </a:lnTo>
                  <a:lnTo>
                    <a:pt x="131605" y="72072"/>
                  </a:lnTo>
                  <a:lnTo>
                    <a:pt x="118166" y="75092"/>
                  </a:lnTo>
                  <a:lnTo>
                    <a:pt x="81351" y="89547"/>
                  </a:lnTo>
                  <a:lnTo>
                    <a:pt x="48585" y="111378"/>
                  </a:lnTo>
                  <a:lnTo>
                    <a:pt x="43766" y="117200"/>
                  </a:lnTo>
                  <a:lnTo>
                    <a:pt x="38955" y="122624"/>
                  </a:lnTo>
                  <a:lnTo>
                    <a:pt x="34044" y="126248"/>
                  </a:lnTo>
                  <a:lnTo>
                    <a:pt x="28925" y="126669"/>
                  </a:lnTo>
                  <a:lnTo>
                    <a:pt x="24480" y="125285"/>
                  </a:lnTo>
                  <a:lnTo>
                    <a:pt x="19692" y="118973"/>
                  </a:lnTo>
                  <a:lnTo>
                    <a:pt x="15806" y="117932"/>
                  </a:lnTo>
                  <a:lnTo>
                    <a:pt x="430" y="157376"/>
                  </a:lnTo>
                  <a:lnTo>
                    <a:pt x="0" y="170576"/>
                  </a:lnTo>
                  <a:lnTo>
                    <a:pt x="919" y="182572"/>
                  </a:lnTo>
                  <a:lnTo>
                    <a:pt x="2700" y="194373"/>
                  </a:lnTo>
                  <a:lnTo>
                    <a:pt x="4976" y="207406"/>
                  </a:lnTo>
                  <a:lnTo>
                    <a:pt x="7162" y="221048"/>
                  </a:lnTo>
                  <a:lnTo>
                    <a:pt x="8756" y="235001"/>
                  </a:lnTo>
                  <a:lnTo>
                    <a:pt x="9253" y="248970"/>
                  </a:lnTo>
                  <a:lnTo>
                    <a:pt x="8924" y="256674"/>
                  </a:lnTo>
                  <a:lnTo>
                    <a:pt x="8308" y="264318"/>
                  </a:lnTo>
                  <a:lnTo>
                    <a:pt x="7619" y="271934"/>
                  </a:lnTo>
                  <a:lnTo>
                    <a:pt x="7069" y="279552"/>
                  </a:lnTo>
                  <a:lnTo>
                    <a:pt x="6954" y="281698"/>
                  </a:lnTo>
                  <a:lnTo>
                    <a:pt x="6891" y="283844"/>
                  </a:lnTo>
                  <a:lnTo>
                    <a:pt x="6853" y="285991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99201" y="4542540"/>
              <a:ext cx="229560" cy="23002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736572" y="3780952"/>
              <a:ext cx="273050" cy="207645"/>
            </a:xfrm>
            <a:custGeom>
              <a:avLst/>
              <a:gdLst/>
              <a:ahLst/>
              <a:cxnLst/>
              <a:rect l="l" t="t" r="r" b="b"/>
              <a:pathLst>
                <a:path w="273050" h="207645">
                  <a:moveTo>
                    <a:pt x="0" y="0"/>
                  </a:moveTo>
                  <a:lnTo>
                    <a:pt x="109283" y="19227"/>
                  </a:lnTo>
                  <a:lnTo>
                    <a:pt x="125895" y="6997"/>
                  </a:lnTo>
                  <a:lnTo>
                    <a:pt x="159981" y="4368"/>
                  </a:lnTo>
                  <a:lnTo>
                    <a:pt x="170472" y="15735"/>
                  </a:lnTo>
                  <a:lnTo>
                    <a:pt x="176593" y="29717"/>
                  </a:lnTo>
                  <a:lnTo>
                    <a:pt x="272757" y="47193"/>
                  </a:lnTo>
                  <a:lnTo>
                    <a:pt x="156489" y="138074"/>
                  </a:lnTo>
                  <a:lnTo>
                    <a:pt x="179222" y="207111"/>
                  </a:lnTo>
                  <a:lnTo>
                    <a:pt x="103162" y="201002"/>
                  </a:lnTo>
                  <a:lnTo>
                    <a:pt x="124142" y="1337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05635" y="4551131"/>
              <a:ext cx="185216" cy="2044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736" y="6827961"/>
              <a:ext cx="1223645" cy="440055"/>
            </a:xfrm>
            <a:custGeom>
              <a:avLst/>
              <a:gdLst/>
              <a:ahLst/>
              <a:cxnLst/>
              <a:rect l="l" t="t" r="r" b="b"/>
              <a:pathLst>
                <a:path w="1223645" h="440054">
                  <a:moveTo>
                    <a:pt x="0" y="0"/>
                  </a:moveTo>
                  <a:lnTo>
                    <a:pt x="35013" y="27690"/>
                  </a:lnTo>
                  <a:lnTo>
                    <a:pt x="71970" y="46761"/>
                  </a:lnTo>
                  <a:lnTo>
                    <a:pt x="118135" y="51793"/>
                  </a:lnTo>
                  <a:lnTo>
                    <a:pt x="143040" y="50908"/>
                  </a:lnTo>
                  <a:lnTo>
                    <a:pt x="169138" y="50368"/>
                  </a:lnTo>
                  <a:lnTo>
                    <a:pt x="208724" y="61150"/>
                  </a:lnTo>
                  <a:lnTo>
                    <a:pt x="218052" y="93124"/>
                  </a:lnTo>
                  <a:lnTo>
                    <a:pt x="215925" y="104330"/>
                  </a:lnTo>
                  <a:lnTo>
                    <a:pt x="203370" y="122754"/>
                  </a:lnTo>
                  <a:lnTo>
                    <a:pt x="182881" y="134697"/>
                  </a:lnTo>
                  <a:lnTo>
                    <a:pt x="158223" y="143147"/>
                  </a:lnTo>
                  <a:lnTo>
                    <a:pt x="133159" y="151091"/>
                  </a:lnTo>
                  <a:lnTo>
                    <a:pt x="120990" y="156027"/>
                  </a:lnTo>
                  <a:lnTo>
                    <a:pt x="78923" y="188360"/>
                  </a:lnTo>
                  <a:lnTo>
                    <a:pt x="57581" y="233845"/>
                  </a:lnTo>
                  <a:lnTo>
                    <a:pt x="55150" y="251650"/>
                  </a:lnTo>
                  <a:lnTo>
                    <a:pt x="55873" y="269478"/>
                  </a:lnTo>
                  <a:lnTo>
                    <a:pt x="93944" y="325167"/>
                  </a:lnTo>
                  <a:lnTo>
                    <a:pt x="163538" y="339820"/>
                  </a:lnTo>
                  <a:lnTo>
                    <a:pt x="194335" y="327380"/>
                  </a:lnTo>
                  <a:lnTo>
                    <a:pt x="206551" y="315384"/>
                  </a:lnTo>
                  <a:lnTo>
                    <a:pt x="217343" y="301817"/>
                  </a:lnTo>
                  <a:lnTo>
                    <a:pt x="228327" y="289338"/>
                  </a:lnTo>
                  <a:lnTo>
                    <a:pt x="241122" y="280606"/>
                  </a:lnTo>
                  <a:lnTo>
                    <a:pt x="255919" y="277682"/>
                  </a:lnTo>
                  <a:lnTo>
                    <a:pt x="272153" y="279677"/>
                  </a:lnTo>
                  <a:lnTo>
                    <a:pt x="321912" y="320833"/>
                  </a:lnTo>
                  <a:lnTo>
                    <a:pt x="343887" y="383131"/>
                  </a:lnTo>
                  <a:lnTo>
                    <a:pt x="359879" y="410121"/>
                  </a:lnTo>
                  <a:lnTo>
                    <a:pt x="381063" y="426158"/>
                  </a:lnTo>
                  <a:lnTo>
                    <a:pt x="407616" y="435446"/>
                  </a:lnTo>
                  <a:lnTo>
                    <a:pt x="436393" y="437469"/>
                  </a:lnTo>
                  <a:lnTo>
                    <a:pt x="464248" y="431711"/>
                  </a:lnTo>
                  <a:lnTo>
                    <a:pt x="476563" y="426198"/>
                  </a:lnTo>
                  <a:lnTo>
                    <a:pt x="488251" y="419954"/>
                  </a:lnTo>
                  <a:lnTo>
                    <a:pt x="499635" y="414191"/>
                  </a:lnTo>
                  <a:lnTo>
                    <a:pt x="511035" y="410121"/>
                  </a:lnTo>
                  <a:lnTo>
                    <a:pt x="537549" y="410124"/>
                  </a:lnTo>
                  <a:lnTo>
                    <a:pt x="565291" y="418815"/>
                  </a:lnTo>
                  <a:lnTo>
                    <a:pt x="593797" y="430357"/>
                  </a:lnTo>
                  <a:lnTo>
                    <a:pt x="622604" y="438911"/>
                  </a:lnTo>
                  <a:lnTo>
                    <a:pt x="683064" y="433498"/>
                  </a:lnTo>
                  <a:lnTo>
                    <a:pt x="741362" y="410121"/>
                  </a:lnTo>
                  <a:lnTo>
                    <a:pt x="787462" y="389198"/>
                  </a:lnTo>
                  <a:lnTo>
                    <a:pt x="814006" y="374878"/>
                  </a:lnTo>
                  <a:lnTo>
                    <a:pt x="825550" y="368619"/>
                  </a:lnTo>
                  <a:lnTo>
                    <a:pt x="837285" y="363324"/>
                  </a:lnTo>
                  <a:lnTo>
                    <a:pt x="849325" y="359752"/>
                  </a:lnTo>
                  <a:lnTo>
                    <a:pt x="861589" y="358508"/>
                  </a:lnTo>
                  <a:lnTo>
                    <a:pt x="874150" y="359452"/>
                  </a:lnTo>
                  <a:lnTo>
                    <a:pt x="886897" y="362347"/>
                  </a:lnTo>
                  <a:lnTo>
                    <a:pt x="899718" y="366953"/>
                  </a:lnTo>
                  <a:lnTo>
                    <a:pt x="934166" y="385365"/>
                  </a:lnTo>
                  <a:lnTo>
                    <a:pt x="967686" y="405395"/>
                  </a:lnTo>
                  <a:lnTo>
                    <a:pt x="999609" y="417897"/>
                  </a:lnTo>
                  <a:lnTo>
                    <a:pt x="1038999" y="407123"/>
                  </a:lnTo>
                  <a:lnTo>
                    <a:pt x="1065200" y="376865"/>
                  </a:lnTo>
                  <a:lnTo>
                    <a:pt x="1069977" y="354068"/>
                  </a:lnTo>
                  <a:lnTo>
                    <a:pt x="1068947" y="340610"/>
                  </a:lnTo>
                  <a:lnTo>
                    <a:pt x="1067873" y="326834"/>
                  </a:lnTo>
                  <a:lnTo>
                    <a:pt x="1068857" y="312991"/>
                  </a:lnTo>
                  <a:lnTo>
                    <a:pt x="1075058" y="296512"/>
                  </a:lnTo>
                  <a:lnTo>
                    <a:pt x="1085959" y="282055"/>
                  </a:lnTo>
                  <a:lnTo>
                    <a:pt x="1100005" y="271373"/>
                  </a:lnTo>
                  <a:lnTo>
                    <a:pt x="1115644" y="266217"/>
                  </a:lnTo>
                  <a:lnTo>
                    <a:pt x="1129942" y="267117"/>
                  </a:lnTo>
                  <a:lnTo>
                    <a:pt x="1144292" y="271435"/>
                  </a:lnTo>
                  <a:lnTo>
                    <a:pt x="1158713" y="276741"/>
                  </a:lnTo>
                  <a:lnTo>
                    <a:pt x="1173226" y="280606"/>
                  </a:lnTo>
                  <a:lnTo>
                    <a:pt x="1185750" y="281301"/>
                  </a:lnTo>
                  <a:lnTo>
                    <a:pt x="1198335" y="279860"/>
                  </a:lnTo>
                  <a:lnTo>
                    <a:pt x="1210961" y="276995"/>
                  </a:lnTo>
                  <a:lnTo>
                    <a:pt x="1223606" y="273418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34" y="7416959"/>
              <a:ext cx="166385" cy="15257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9254" y="7372462"/>
              <a:ext cx="133960" cy="19706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33" y="5244094"/>
              <a:ext cx="1977389" cy="2316480"/>
            </a:xfrm>
            <a:custGeom>
              <a:avLst/>
              <a:gdLst/>
              <a:ahLst/>
              <a:cxnLst/>
              <a:rect l="l" t="t" r="r" b="b"/>
              <a:pathLst>
                <a:path w="1977389" h="2316479">
                  <a:moveTo>
                    <a:pt x="101360" y="2315911"/>
                  </a:moveTo>
                  <a:lnTo>
                    <a:pt x="115989" y="2299792"/>
                  </a:lnTo>
                  <a:lnTo>
                    <a:pt x="138276" y="2289430"/>
                  </a:lnTo>
                  <a:lnTo>
                    <a:pt x="163617" y="2282307"/>
                  </a:lnTo>
                  <a:lnTo>
                    <a:pt x="188533" y="2274931"/>
                  </a:lnTo>
                  <a:lnTo>
                    <a:pt x="209550" y="2263813"/>
                  </a:lnTo>
                  <a:lnTo>
                    <a:pt x="227035" y="2239330"/>
                  </a:lnTo>
                  <a:lnTo>
                    <a:pt x="232684" y="2206226"/>
                  </a:lnTo>
                  <a:lnTo>
                    <a:pt x="227668" y="2168638"/>
                  </a:lnTo>
                  <a:lnTo>
                    <a:pt x="213156" y="2130704"/>
                  </a:lnTo>
                  <a:lnTo>
                    <a:pt x="169818" y="2075856"/>
                  </a:lnTo>
                  <a:lnTo>
                    <a:pt x="119583" y="2058746"/>
                  </a:lnTo>
                  <a:lnTo>
                    <a:pt x="98305" y="2069922"/>
                  </a:lnTo>
                  <a:lnTo>
                    <a:pt x="78374" y="2089912"/>
                  </a:lnTo>
                  <a:lnTo>
                    <a:pt x="58354" y="2113206"/>
                  </a:lnTo>
                  <a:lnTo>
                    <a:pt x="36804" y="2134298"/>
                  </a:lnTo>
                  <a:lnTo>
                    <a:pt x="28026" y="2140626"/>
                  </a:lnTo>
                  <a:lnTo>
                    <a:pt x="18911" y="2146076"/>
                  </a:lnTo>
                  <a:lnTo>
                    <a:pt x="9542" y="2150866"/>
                  </a:lnTo>
                  <a:lnTo>
                    <a:pt x="0" y="2155215"/>
                  </a:lnTo>
                </a:path>
                <a:path w="1977389" h="2316479">
                  <a:moveTo>
                    <a:pt x="1977288" y="1199857"/>
                  </a:moveTo>
                  <a:lnTo>
                    <a:pt x="1759572" y="694309"/>
                  </a:lnTo>
                  <a:lnTo>
                    <a:pt x="1752079" y="692378"/>
                  </a:lnTo>
                </a:path>
                <a:path w="1977389" h="2316479">
                  <a:moveTo>
                    <a:pt x="1730425" y="686777"/>
                  </a:moveTo>
                  <a:lnTo>
                    <a:pt x="1700936" y="679170"/>
                  </a:lnTo>
                </a:path>
                <a:path w="1977389" h="2316479">
                  <a:moveTo>
                    <a:pt x="1686217" y="675360"/>
                  </a:moveTo>
                  <a:lnTo>
                    <a:pt x="1686039" y="675309"/>
                  </a:lnTo>
                </a:path>
                <a:path w="1977389" h="2316479">
                  <a:moveTo>
                    <a:pt x="1659674" y="668502"/>
                  </a:moveTo>
                  <a:lnTo>
                    <a:pt x="1654022" y="667042"/>
                  </a:lnTo>
                </a:path>
                <a:path w="1977389" h="2316479">
                  <a:moveTo>
                    <a:pt x="1629676" y="660755"/>
                  </a:moveTo>
                  <a:lnTo>
                    <a:pt x="1557743" y="642175"/>
                  </a:lnTo>
                  <a:lnTo>
                    <a:pt x="1582686" y="444944"/>
                  </a:lnTo>
                  <a:lnTo>
                    <a:pt x="1612163" y="413207"/>
                  </a:lnTo>
                  <a:lnTo>
                    <a:pt x="1648447" y="399605"/>
                  </a:lnTo>
                  <a:lnTo>
                    <a:pt x="1700606" y="370128"/>
                  </a:lnTo>
                  <a:lnTo>
                    <a:pt x="1691538" y="240906"/>
                  </a:lnTo>
                  <a:lnTo>
                    <a:pt x="1657527" y="177431"/>
                  </a:lnTo>
                  <a:lnTo>
                    <a:pt x="1605254" y="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09939" y="4252605"/>
              <a:ext cx="153911" cy="19422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05600" y="5475018"/>
              <a:ext cx="3267075" cy="1060450"/>
            </a:xfrm>
            <a:custGeom>
              <a:avLst/>
              <a:gdLst/>
              <a:ahLst/>
              <a:cxnLst/>
              <a:rect l="l" t="t" r="r" b="b"/>
              <a:pathLst>
                <a:path w="3267075" h="1060450">
                  <a:moveTo>
                    <a:pt x="2382507" y="979665"/>
                  </a:moveTo>
                  <a:lnTo>
                    <a:pt x="2363787" y="723430"/>
                  </a:lnTo>
                  <a:lnTo>
                    <a:pt x="2290343" y="986866"/>
                  </a:lnTo>
                  <a:lnTo>
                    <a:pt x="2382507" y="979665"/>
                  </a:lnTo>
                </a:path>
                <a:path w="3267075" h="1060450">
                  <a:moveTo>
                    <a:pt x="3184982" y="1051712"/>
                  </a:moveTo>
                  <a:lnTo>
                    <a:pt x="3186417" y="781075"/>
                  </a:lnTo>
                  <a:lnTo>
                    <a:pt x="3267062" y="1060348"/>
                  </a:lnTo>
                  <a:lnTo>
                    <a:pt x="3184982" y="1051712"/>
                  </a:lnTo>
                </a:path>
                <a:path w="3267075" h="1060450">
                  <a:moveTo>
                    <a:pt x="728027" y="0"/>
                  </a:moveTo>
                  <a:lnTo>
                    <a:pt x="491185" y="103136"/>
                  </a:lnTo>
                  <a:lnTo>
                    <a:pt x="481799" y="496963"/>
                  </a:lnTo>
                  <a:lnTo>
                    <a:pt x="463041" y="588390"/>
                  </a:lnTo>
                  <a:lnTo>
                    <a:pt x="418490" y="700912"/>
                  </a:lnTo>
                  <a:lnTo>
                    <a:pt x="416140" y="738416"/>
                  </a:lnTo>
                  <a:lnTo>
                    <a:pt x="397382" y="813434"/>
                  </a:lnTo>
                  <a:lnTo>
                    <a:pt x="397382" y="876719"/>
                  </a:lnTo>
                  <a:lnTo>
                    <a:pt x="402081" y="958773"/>
                  </a:lnTo>
                  <a:lnTo>
                    <a:pt x="402501" y="964653"/>
                  </a:lnTo>
                </a:path>
                <a:path w="3267075" h="1060450">
                  <a:moveTo>
                    <a:pt x="0" y="291998"/>
                  </a:moveTo>
                  <a:lnTo>
                    <a:pt x="195503" y="208533"/>
                  </a:lnTo>
                  <a:lnTo>
                    <a:pt x="204876" y="539064"/>
                  </a:lnTo>
                  <a:lnTo>
                    <a:pt x="221297" y="604697"/>
                  </a:lnTo>
                  <a:lnTo>
                    <a:pt x="242404" y="644550"/>
                  </a:lnTo>
                  <a:lnTo>
                    <a:pt x="279920" y="717219"/>
                  </a:lnTo>
                  <a:lnTo>
                    <a:pt x="293992" y="782853"/>
                  </a:lnTo>
                  <a:lnTo>
                    <a:pt x="296341" y="853185"/>
                  </a:lnTo>
                  <a:lnTo>
                    <a:pt x="305714" y="928192"/>
                  </a:lnTo>
                  <a:lnTo>
                    <a:pt x="308660" y="946581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46959" y="3987694"/>
              <a:ext cx="95786" cy="11900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0094" y="3836251"/>
              <a:ext cx="97612" cy="12279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32893" y="3575550"/>
              <a:ext cx="119141" cy="10827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882066" y="4289690"/>
              <a:ext cx="455295" cy="383540"/>
            </a:xfrm>
            <a:custGeom>
              <a:avLst/>
              <a:gdLst/>
              <a:ahLst/>
              <a:cxnLst/>
              <a:rect l="l" t="t" r="r" b="b"/>
              <a:pathLst>
                <a:path w="455295" h="383539">
                  <a:moveTo>
                    <a:pt x="263708" y="383411"/>
                  </a:moveTo>
                  <a:lnTo>
                    <a:pt x="251631" y="336992"/>
                  </a:lnTo>
                  <a:lnTo>
                    <a:pt x="249765" y="315760"/>
                  </a:lnTo>
                  <a:lnTo>
                    <a:pt x="251011" y="305044"/>
                  </a:lnTo>
                  <a:lnTo>
                    <a:pt x="254425" y="294308"/>
                  </a:lnTo>
                  <a:lnTo>
                    <a:pt x="258232" y="286731"/>
                  </a:lnTo>
                  <a:lnTo>
                    <a:pt x="262267" y="279401"/>
                  </a:lnTo>
                  <a:lnTo>
                    <a:pt x="265398" y="272562"/>
                  </a:lnTo>
                  <a:lnTo>
                    <a:pt x="220998" y="246035"/>
                  </a:lnTo>
                  <a:lnTo>
                    <a:pt x="200443" y="243903"/>
                  </a:lnTo>
                  <a:lnTo>
                    <a:pt x="182354" y="241219"/>
                  </a:lnTo>
                  <a:lnTo>
                    <a:pt x="167801" y="235605"/>
                  </a:lnTo>
                  <a:lnTo>
                    <a:pt x="157854" y="224686"/>
                  </a:lnTo>
                  <a:lnTo>
                    <a:pt x="154772" y="216766"/>
                  </a:lnTo>
                  <a:lnTo>
                    <a:pt x="152191" y="208186"/>
                  </a:lnTo>
                  <a:lnTo>
                    <a:pt x="149194" y="200201"/>
                  </a:lnTo>
                  <a:lnTo>
                    <a:pt x="144862" y="194067"/>
                  </a:lnTo>
                  <a:lnTo>
                    <a:pt x="135305" y="190172"/>
                  </a:lnTo>
                  <a:lnTo>
                    <a:pt x="123089" y="191389"/>
                  </a:lnTo>
                  <a:lnTo>
                    <a:pt x="110152" y="196494"/>
                  </a:lnTo>
                  <a:lnTo>
                    <a:pt x="98431" y="204265"/>
                  </a:lnTo>
                  <a:lnTo>
                    <a:pt x="92813" y="209479"/>
                  </a:lnTo>
                  <a:lnTo>
                    <a:pt x="87825" y="214658"/>
                  </a:lnTo>
                  <a:lnTo>
                    <a:pt x="83034" y="219283"/>
                  </a:lnTo>
                  <a:lnTo>
                    <a:pt x="78009" y="222832"/>
                  </a:lnTo>
                  <a:lnTo>
                    <a:pt x="63870" y="225425"/>
                  </a:lnTo>
                  <a:lnTo>
                    <a:pt x="47751" y="221070"/>
                  </a:lnTo>
                  <a:lnTo>
                    <a:pt x="10861" y="193435"/>
                  </a:lnTo>
                  <a:lnTo>
                    <a:pt x="0" y="159546"/>
                  </a:lnTo>
                  <a:lnTo>
                    <a:pt x="4449" y="144899"/>
                  </a:lnTo>
                  <a:lnTo>
                    <a:pt x="11325" y="130004"/>
                  </a:lnTo>
                  <a:lnTo>
                    <a:pt x="18586" y="115162"/>
                  </a:lnTo>
                  <a:lnTo>
                    <a:pt x="23869" y="102283"/>
                  </a:lnTo>
                  <a:lnTo>
                    <a:pt x="27641" y="89374"/>
                  </a:lnTo>
                  <a:lnTo>
                    <a:pt x="29669" y="76132"/>
                  </a:lnTo>
                  <a:lnTo>
                    <a:pt x="29724" y="62253"/>
                  </a:lnTo>
                  <a:lnTo>
                    <a:pt x="28343" y="50025"/>
                  </a:lnTo>
                  <a:lnTo>
                    <a:pt x="26890" y="37876"/>
                  </a:lnTo>
                  <a:lnTo>
                    <a:pt x="26854" y="26545"/>
                  </a:lnTo>
                  <a:lnTo>
                    <a:pt x="29724" y="16775"/>
                  </a:lnTo>
                  <a:lnTo>
                    <a:pt x="44920" y="4574"/>
                  </a:lnTo>
                  <a:lnTo>
                    <a:pt x="68344" y="0"/>
                  </a:lnTo>
                  <a:lnTo>
                    <a:pt x="93349" y="2885"/>
                  </a:lnTo>
                  <a:lnTo>
                    <a:pt x="113290" y="13066"/>
                  </a:lnTo>
                  <a:lnTo>
                    <a:pt x="120397" y="22446"/>
                  </a:lnTo>
                  <a:lnTo>
                    <a:pt x="124208" y="33910"/>
                  </a:lnTo>
                  <a:lnTo>
                    <a:pt x="125577" y="47017"/>
                  </a:lnTo>
                  <a:lnTo>
                    <a:pt x="125355" y="61326"/>
                  </a:lnTo>
                  <a:lnTo>
                    <a:pt x="124198" y="80256"/>
                  </a:lnTo>
                  <a:lnTo>
                    <a:pt x="123958" y="98318"/>
                  </a:lnTo>
                  <a:lnTo>
                    <a:pt x="155391" y="128331"/>
                  </a:lnTo>
                  <a:lnTo>
                    <a:pt x="163429" y="129081"/>
                  </a:lnTo>
                  <a:lnTo>
                    <a:pt x="171029" y="130117"/>
                  </a:lnTo>
                  <a:lnTo>
                    <a:pt x="203418" y="157402"/>
                  </a:lnTo>
                  <a:lnTo>
                    <a:pt x="208948" y="169516"/>
                  </a:lnTo>
                  <a:lnTo>
                    <a:pt x="216350" y="181062"/>
                  </a:lnTo>
                  <a:lnTo>
                    <a:pt x="221036" y="186688"/>
                  </a:lnTo>
                  <a:lnTo>
                    <a:pt x="227259" y="191463"/>
                  </a:lnTo>
                  <a:lnTo>
                    <a:pt x="232136" y="193127"/>
                  </a:lnTo>
                  <a:lnTo>
                    <a:pt x="243588" y="188832"/>
                  </a:lnTo>
                  <a:lnTo>
                    <a:pt x="248399" y="169332"/>
                  </a:lnTo>
                  <a:lnTo>
                    <a:pt x="249256" y="140847"/>
                  </a:lnTo>
                  <a:lnTo>
                    <a:pt x="248849" y="109599"/>
                  </a:lnTo>
                  <a:lnTo>
                    <a:pt x="249141" y="90863"/>
                  </a:lnTo>
                  <a:lnTo>
                    <a:pt x="250573" y="74809"/>
                  </a:lnTo>
                  <a:lnTo>
                    <a:pt x="253696" y="62691"/>
                  </a:lnTo>
                  <a:lnTo>
                    <a:pt x="259060" y="55764"/>
                  </a:lnTo>
                  <a:lnTo>
                    <a:pt x="272799" y="56832"/>
                  </a:lnTo>
                  <a:lnTo>
                    <a:pt x="291025" y="69029"/>
                  </a:lnTo>
                  <a:lnTo>
                    <a:pt x="311144" y="87121"/>
                  </a:lnTo>
                  <a:lnTo>
                    <a:pt x="330561" y="105878"/>
                  </a:lnTo>
                  <a:lnTo>
                    <a:pt x="339778" y="114455"/>
                  </a:lnTo>
                  <a:lnTo>
                    <a:pt x="373241" y="140699"/>
                  </a:lnTo>
                  <a:lnTo>
                    <a:pt x="411324" y="159247"/>
                  </a:lnTo>
                  <a:lnTo>
                    <a:pt x="440244" y="165745"/>
                  </a:lnTo>
                  <a:lnTo>
                    <a:pt x="454983" y="168070"/>
                  </a:lnTo>
                </a:path>
              </a:pathLst>
            </a:custGeom>
            <a:ln w="19049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35323" y="4661723"/>
              <a:ext cx="235381" cy="7101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178572" y="4211000"/>
              <a:ext cx="3055620" cy="1347470"/>
            </a:xfrm>
            <a:custGeom>
              <a:avLst/>
              <a:gdLst/>
              <a:ahLst/>
              <a:cxnLst/>
              <a:rect l="l" t="t" r="r" b="b"/>
              <a:pathLst>
                <a:path w="3055620" h="1347470">
                  <a:moveTo>
                    <a:pt x="2969958" y="346709"/>
                  </a:moveTo>
                  <a:lnTo>
                    <a:pt x="2977184" y="345287"/>
                  </a:lnTo>
                  <a:lnTo>
                    <a:pt x="2984411" y="343877"/>
                  </a:lnTo>
                  <a:lnTo>
                    <a:pt x="2991650" y="342455"/>
                  </a:lnTo>
                </a:path>
                <a:path w="3055620" h="1347470">
                  <a:moveTo>
                    <a:pt x="3024492" y="343712"/>
                  </a:moveTo>
                  <a:lnTo>
                    <a:pt x="3032214" y="343950"/>
                  </a:lnTo>
                  <a:lnTo>
                    <a:pt x="3039933" y="344189"/>
                  </a:lnTo>
                  <a:lnTo>
                    <a:pt x="3047650" y="344427"/>
                  </a:lnTo>
                  <a:lnTo>
                    <a:pt x="3055366" y="344665"/>
                  </a:lnTo>
                </a:path>
                <a:path w="3055620" h="1347470">
                  <a:moveTo>
                    <a:pt x="0" y="0"/>
                  </a:moveTo>
                  <a:lnTo>
                    <a:pt x="166928" y="40233"/>
                  </a:lnTo>
                  <a:lnTo>
                    <a:pt x="187794" y="59601"/>
                  </a:lnTo>
                  <a:lnTo>
                    <a:pt x="192265" y="52146"/>
                  </a:lnTo>
                  <a:lnTo>
                    <a:pt x="186308" y="20866"/>
                  </a:lnTo>
                  <a:lnTo>
                    <a:pt x="265302" y="5956"/>
                  </a:lnTo>
                  <a:lnTo>
                    <a:pt x="271259" y="68541"/>
                  </a:lnTo>
                  <a:lnTo>
                    <a:pt x="283184" y="74498"/>
                  </a:lnTo>
                  <a:lnTo>
                    <a:pt x="315975" y="65557"/>
                  </a:lnTo>
                  <a:lnTo>
                    <a:pt x="447141" y="95351"/>
                  </a:lnTo>
                  <a:lnTo>
                    <a:pt x="351751" y="150482"/>
                  </a:lnTo>
                  <a:lnTo>
                    <a:pt x="310006" y="169849"/>
                  </a:lnTo>
                  <a:lnTo>
                    <a:pt x="302564" y="187731"/>
                  </a:lnTo>
                  <a:lnTo>
                    <a:pt x="314490" y="278625"/>
                  </a:lnTo>
                  <a:lnTo>
                    <a:pt x="327901" y="427621"/>
                  </a:lnTo>
                  <a:lnTo>
                    <a:pt x="298094" y="415696"/>
                  </a:lnTo>
                  <a:lnTo>
                    <a:pt x="248907" y="448475"/>
                  </a:lnTo>
                  <a:lnTo>
                    <a:pt x="195249" y="463372"/>
                  </a:lnTo>
                  <a:lnTo>
                    <a:pt x="171399" y="375475"/>
                  </a:lnTo>
                  <a:lnTo>
                    <a:pt x="126682" y="376961"/>
                  </a:lnTo>
                  <a:lnTo>
                    <a:pt x="117741" y="347154"/>
                  </a:lnTo>
                  <a:lnTo>
                    <a:pt x="201206" y="242862"/>
                  </a:lnTo>
                  <a:lnTo>
                    <a:pt x="144564" y="148996"/>
                  </a:lnTo>
                  <a:lnTo>
                    <a:pt x="56629" y="73012"/>
                  </a:lnTo>
                  <a:lnTo>
                    <a:pt x="0" y="0"/>
                  </a:lnTo>
                </a:path>
                <a:path w="3055620" h="1347470">
                  <a:moveTo>
                    <a:pt x="1330515" y="1270507"/>
                  </a:moveTo>
                  <a:lnTo>
                    <a:pt x="1333512" y="1346936"/>
                  </a:lnTo>
                  <a:lnTo>
                    <a:pt x="1432445" y="1342440"/>
                  </a:lnTo>
                  <a:lnTo>
                    <a:pt x="1420456" y="1276502"/>
                  </a:lnTo>
                  <a:lnTo>
                    <a:pt x="1330515" y="1270507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31858" y="5062370"/>
              <a:ext cx="101714" cy="7103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923984" y="5226631"/>
              <a:ext cx="111760" cy="167005"/>
            </a:xfrm>
            <a:custGeom>
              <a:avLst/>
              <a:gdLst/>
              <a:ahLst/>
              <a:cxnLst/>
              <a:rect l="l" t="t" r="r" b="b"/>
              <a:pathLst>
                <a:path w="111760" h="167004">
                  <a:moveTo>
                    <a:pt x="3556" y="584"/>
                  </a:moveTo>
                  <a:lnTo>
                    <a:pt x="0" y="155752"/>
                  </a:lnTo>
                  <a:lnTo>
                    <a:pt x="40284" y="158115"/>
                  </a:lnTo>
                  <a:lnTo>
                    <a:pt x="31394" y="0"/>
                  </a:lnTo>
                  <a:lnTo>
                    <a:pt x="3556" y="584"/>
                  </a:lnTo>
                </a:path>
                <a:path w="111760" h="167004">
                  <a:moveTo>
                    <a:pt x="80568" y="12433"/>
                  </a:moveTo>
                  <a:lnTo>
                    <a:pt x="79971" y="161074"/>
                  </a:lnTo>
                  <a:lnTo>
                    <a:pt x="110185" y="166408"/>
                  </a:lnTo>
                  <a:lnTo>
                    <a:pt x="111366" y="14808"/>
                  </a:lnTo>
                  <a:lnTo>
                    <a:pt x="80568" y="12433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89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65525" y="5237833"/>
              <a:ext cx="180174" cy="18959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1037" y="4407723"/>
              <a:ext cx="241795" cy="27363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71995" y="4748438"/>
              <a:ext cx="123825" cy="286385"/>
            </a:xfrm>
            <a:custGeom>
              <a:avLst/>
              <a:gdLst/>
              <a:ahLst/>
              <a:cxnLst/>
              <a:rect l="l" t="t" r="r" b="b"/>
              <a:pathLst>
                <a:path w="123825" h="286385">
                  <a:moveTo>
                    <a:pt x="0" y="44538"/>
                  </a:moveTo>
                  <a:lnTo>
                    <a:pt x="3467" y="43687"/>
                  </a:lnTo>
                  <a:lnTo>
                    <a:pt x="8686" y="38849"/>
                  </a:lnTo>
                  <a:lnTo>
                    <a:pt x="10579" y="32257"/>
                  </a:lnTo>
                  <a:lnTo>
                    <a:pt x="12357" y="26022"/>
                  </a:lnTo>
                  <a:lnTo>
                    <a:pt x="11137" y="18224"/>
                  </a:lnTo>
                  <a:lnTo>
                    <a:pt x="12064" y="18453"/>
                  </a:lnTo>
                  <a:lnTo>
                    <a:pt x="12865" y="18656"/>
                  </a:lnTo>
                  <a:lnTo>
                    <a:pt x="15239" y="24777"/>
                  </a:lnTo>
                  <a:lnTo>
                    <a:pt x="16179" y="29654"/>
                  </a:lnTo>
                  <a:lnTo>
                    <a:pt x="17525" y="36677"/>
                  </a:lnTo>
                  <a:lnTo>
                    <a:pt x="15900" y="41135"/>
                  </a:lnTo>
                  <a:lnTo>
                    <a:pt x="16179" y="46812"/>
                  </a:lnTo>
                  <a:lnTo>
                    <a:pt x="16433" y="52349"/>
                  </a:lnTo>
                  <a:lnTo>
                    <a:pt x="18491" y="59042"/>
                  </a:lnTo>
                  <a:lnTo>
                    <a:pt x="22898" y="62115"/>
                  </a:lnTo>
                  <a:lnTo>
                    <a:pt x="25158" y="63703"/>
                  </a:lnTo>
                  <a:lnTo>
                    <a:pt x="28066" y="64338"/>
                  </a:lnTo>
                  <a:lnTo>
                    <a:pt x="31102" y="64731"/>
                  </a:lnTo>
                  <a:lnTo>
                    <a:pt x="35623" y="65316"/>
                  </a:lnTo>
                  <a:lnTo>
                    <a:pt x="40462" y="65366"/>
                  </a:lnTo>
                  <a:lnTo>
                    <a:pt x="43421" y="68084"/>
                  </a:lnTo>
                  <a:lnTo>
                    <a:pt x="45275" y="69786"/>
                  </a:lnTo>
                  <a:lnTo>
                    <a:pt x="46393" y="72529"/>
                  </a:lnTo>
                  <a:lnTo>
                    <a:pt x="48272" y="74434"/>
                  </a:lnTo>
                  <a:lnTo>
                    <a:pt x="50164" y="76326"/>
                  </a:lnTo>
                  <a:lnTo>
                    <a:pt x="52831" y="77381"/>
                  </a:lnTo>
                  <a:lnTo>
                    <a:pt x="54622" y="79286"/>
                  </a:lnTo>
                  <a:lnTo>
                    <a:pt x="56654" y="81445"/>
                  </a:lnTo>
                  <a:lnTo>
                    <a:pt x="57543" y="84696"/>
                  </a:lnTo>
                  <a:lnTo>
                    <a:pt x="57607" y="87871"/>
                  </a:lnTo>
                  <a:lnTo>
                    <a:pt x="56583" y="94817"/>
                  </a:lnTo>
                  <a:lnTo>
                    <a:pt x="54111" y="101476"/>
                  </a:lnTo>
                  <a:lnTo>
                    <a:pt x="51520" y="107863"/>
                  </a:lnTo>
                  <a:lnTo>
                    <a:pt x="50139" y="113995"/>
                  </a:lnTo>
                  <a:lnTo>
                    <a:pt x="52376" y="123246"/>
                  </a:lnTo>
                  <a:lnTo>
                    <a:pt x="58426" y="132268"/>
                  </a:lnTo>
                  <a:lnTo>
                    <a:pt x="65752" y="141421"/>
                  </a:lnTo>
                  <a:lnTo>
                    <a:pt x="71818" y="151066"/>
                  </a:lnTo>
                  <a:lnTo>
                    <a:pt x="75425" y="158915"/>
                  </a:lnTo>
                  <a:lnTo>
                    <a:pt x="75526" y="167551"/>
                  </a:lnTo>
                  <a:lnTo>
                    <a:pt x="77419" y="175691"/>
                  </a:lnTo>
                  <a:lnTo>
                    <a:pt x="79358" y="182376"/>
                  </a:lnTo>
                  <a:lnTo>
                    <a:pt x="81786" y="188942"/>
                  </a:lnTo>
                  <a:lnTo>
                    <a:pt x="84364" y="195506"/>
                  </a:lnTo>
                  <a:lnTo>
                    <a:pt x="86753" y="202183"/>
                  </a:lnTo>
                  <a:lnTo>
                    <a:pt x="89141" y="209626"/>
                  </a:lnTo>
                  <a:lnTo>
                    <a:pt x="90589" y="217474"/>
                  </a:lnTo>
                  <a:lnTo>
                    <a:pt x="90855" y="224955"/>
                  </a:lnTo>
                  <a:lnTo>
                    <a:pt x="91147" y="233108"/>
                  </a:lnTo>
                  <a:lnTo>
                    <a:pt x="90042" y="240830"/>
                  </a:lnTo>
                  <a:lnTo>
                    <a:pt x="87502" y="249948"/>
                  </a:lnTo>
                  <a:lnTo>
                    <a:pt x="84977" y="258612"/>
                  </a:lnTo>
                  <a:lnTo>
                    <a:pt x="82986" y="267222"/>
                  </a:lnTo>
                  <a:lnTo>
                    <a:pt x="82879" y="274939"/>
                  </a:lnTo>
                  <a:lnTo>
                    <a:pt x="86004" y="280924"/>
                  </a:lnTo>
                  <a:lnTo>
                    <a:pt x="89852" y="284505"/>
                  </a:lnTo>
                  <a:lnTo>
                    <a:pt x="97447" y="285991"/>
                  </a:lnTo>
                  <a:lnTo>
                    <a:pt x="102806" y="284657"/>
                  </a:lnTo>
                  <a:lnTo>
                    <a:pt x="110409" y="279278"/>
                  </a:lnTo>
                  <a:lnTo>
                    <a:pt x="114198" y="269390"/>
                  </a:lnTo>
                  <a:lnTo>
                    <a:pt x="115558" y="256966"/>
                  </a:lnTo>
                  <a:lnTo>
                    <a:pt x="115874" y="243979"/>
                  </a:lnTo>
                  <a:lnTo>
                    <a:pt x="116448" y="228955"/>
                  </a:lnTo>
                  <a:lnTo>
                    <a:pt x="117495" y="215438"/>
                  </a:lnTo>
                  <a:lnTo>
                    <a:pt x="118944" y="202665"/>
                  </a:lnTo>
                  <a:lnTo>
                    <a:pt x="120726" y="189877"/>
                  </a:lnTo>
                  <a:lnTo>
                    <a:pt x="121680" y="183384"/>
                  </a:lnTo>
                  <a:lnTo>
                    <a:pt x="122575" y="176763"/>
                  </a:lnTo>
                  <a:lnTo>
                    <a:pt x="123292" y="170073"/>
                  </a:lnTo>
                  <a:lnTo>
                    <a:pt x="123710" y="163372"/>
                  </a:lnTo>
                  <a:lnTo>
                    <a:pt x="123704" y="154616"/>
                  </a:lnTo>
                  <a:lnTo>
                    <a:pt x="123336" y="145891"/>
                  </a:lnTo>
                  <a:lnTo>
                    <a:pt x="122967" y="137137"/>
                  </a:lnTo>
                  <a:lnTo>
                    <a:pt x="122961" y="128295"/>
                  </a:lnTo>
                  <a:lnTo>
                    <a:pt x="123380" y="120785"/>
                  </a:lnTo>
                  <a:lnTo>
                    <a:pt x="123801" y="113290"/>
                  </a:lnTo>
                  <a:lnTo>
                    <a:pt x="123709" y="105928"/>
                  </a:lnTo>
                  <a:lnTo>
                    <a:pt x="104559" y="72847"/>
                  </a:lnTo>
                  <a:lnTo>
                    <a:pt x="98691" y="71945"/>
                  </a:lnTo>
                  <a:lnTo>
                    <a:pt x="94894" y="71361"/>
                  </a:lnTo>
                  <a:lnTo>
                    <a:pt x="90843" y="72402"/>
                  </a:lnTo>
                  <a:lnTo>
                    <a:pt x="86753" y="74193"/>
                  </a:lnTo>
                  <a:lnTo>
                    <a:pt x="81673" y="76390"/>
                  </a:lnTo>
                  <a:lnTo>
                    <a:pt x="76555" y="79743"/>
                  </a:lnTo>
                  <a:lnTo>
                    <a:pt x="72567" y="79324"/>
                  </a:lnTo>
                  <a:lnTo>
                    <a:pt x="66636" y="78714"/>
                  </a:lnTo>
                  <a:lnTo>
                    <a:pt x="63220" y="69786"/>
                  </a:lnTo>
                  <a:lnTo>
                    <a:pt x="56514" y="63652"/>
                  </a:lnTo>
                  <a:lnTo>
                    <a:pt x="52019" y="59537"/>
                  </a:lnTo>
                  <a:lnTo>
                    <a:pt x="46050" y="56667"/>
                  </a:lnTo>
                  <a:lnTo>
                    <a:pt x="46062" y="52831"/>
                  </a:lnTo>
                  <a:lnTo>
                    <a:pt x="46075" y="50609"/>
                  </a:lnTo>
                  <a:lnTo>
                    <a:pt x="48082" y="48056"/>
                  </a:lnTo>
                  <a:lnTo>
                    <a:pt x="50545" y="45364"/>
                  </a:lnTo>
                  <a:lnTo>
                    <a:pt x="54267" y="41287"/>
                  </a:lnTo>
                  <a:lnTo>
                    <a:pt x="59016" y="36906"/>
                  </a:lnTo>
                  <a:lnTo>
                    <a:pt x="56895" y="33794"/>
                  </a:lnTo>
                  <a:lnTo>
                    <a:pt x="55943" y="32423"/>
                  </a:lnTo>
                  <a:lnTo>
                    <a:pt x="53657" y="31292"/>
                  </a:lnTo>
                  <a:lnTo>
                    <a:pt x="51663" y="31178"/>
                  </a:lnTo>
                  <a:lnTo>
                    <a:pt x="46710" y="30911"/>
                  </a:lnTo>
                  <a:lnTo>
                    <a:pt x="43573" y="36931"/>
                  </a:lnTo>
                  <a:lnTo>
                    <a:pt x="38595" y="37528"/>
                  </a:lnTo>
                  <a:lnTo>
                    <a:pt x="37172" y="37693"/>
                  </a:lnTo>
                  <a:lnTo>
                    <a:pt x="35585" y="37426"/>
                  </a:lnTo>
                  <a:lnTo>
                    <a:pt x="34493" y="36779"/>
                  </a:lnTo>
                  <a:lnTo>
                    <a:pt x="30670" y="34556"/>
                  </a:lnTo>
                  <a:lnTo>
                    <a:pt x="32804" y="27939"/>
                  </a:lnTo>
                  <a:lnTo>
                    <a:pt x="34861" y="22225"/>
                  </a:lnTo>
                  <a:lnTo>
                    <a:pt x="38163" y="13093"/>
                  </a:lnTo>
                  <a:lnTo>
                    <a:pt x="41262" y="6273"/>
                  </a:lnTo>
                  <a:lnTo>
                    <a:pt x="44323" y="0"/>
                  </a:lnTo>
                </a:path>
              </a:pathLst>
            </a:custGeom>
            <a:ln w="19050">
              <a:solidFill>
                <a:srgbClr val="FFDAAE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97750" y="7050564"/>
              <a:ext cx="565753" cy="360329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3683547" y="1031574"/>
            <a:ext cx="4855879" cy="12676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4081" b="1" spc="-367" dirty="0">
                <a:solidFill>
                  <a:srgbClr val="414A9F"/>
                </a:solidFill>
                <a:latin typeface="Tahoma"/>
                <a:cs typeface="Tahoma"/>
              </a:rPr>
              <a:t>¿Qué</a:t>
            </a:r>
            <a:r>
              <a:rPr sz="4081" b="1" spc="-218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4081" b="1" spc="-381" dirty="0">
                <a:solidFill>
                  <a:srgbClr val="414A9F"/>
                </a:solidFill>
                <a:latin typeface="Tahoma"/>
                <a:cs typeface="Tahoma"/>
              </a:rPr>
              <a:t>onda</a:t>
            </a:r>
            <a:r>
              <a:rPr sz="4081" b="1" spc="-218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4081" b="1" spc="-349" dirty="0">
                <a:solidFill>
                  <a:srgbClr val="414A9F"/>
                </a:solidFill>
                <a:latin typeface="Tahoma"/>
                <a:cs typeface="Tahoma"/>
              </a:rPr>
              <a:t>con</a:t>
            </a:r>
            <a:r>
              <a:rPr sz="4081" b="1" spc="-213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4081" b="1" spc="-385" dirty="0">
                <a:solidFill>
                  <a:srgbClr val="414A9F"/>
                </a:solidFill>
                <a:latin typeface="Tahoma"/>
                <a:cs typeface="Tahoma"/>
              </a:rPr>
              <a:t>el </a:t>
            </a:r>
            <a:r>
              <a:rPr sz="4081" b="1" spc="-103" dirty="0">
                <a:solidFill>
                  <a:srgbClr val="414A9F"/>
                </a:solidFill>
                <a:latin typeface="Tahoma"/>
                <a:cs typeface="Tahoma"/>
              </a:rPr>
              <a:t>PASE</a:t>
            </a:r>
            <a:r>
              <a:rPr sz="4081" b="1" spc="-204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4081" b="1" spc="-435" dirty="0">
                <a:solidFill>
                  <a:srgbClr val="414A9F"/>
                </a:solidFill>
                <a:latin typeface="Tahoma"/>
                <a:cs typeface="Tahoma"/>
              </a:rPr>
              <a:t>Reglamentado?</a:t>
            </a:r>
            <a:endParaRPr sz="4081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335875" y="2354726"/>
            <a:ext cx="2121892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174" b="1" spc="-150" dirty="0">
                <a:solidFill>
                  <a:srgbClr val="414A9F"/>
                </a:solidFill>
                <a:latin typeface="Tahoma"/>
                <a:cs typeface="Tahoma"/>
              </a:rPr>
              <a:t>2025-</a:t>
            </a:r>
            <a:r>
              <a:rPr sz="3174" b="1" spc="-63" dirty="0">
                <a:solidFill>
                  <a:srgbClr val="414A9F"/>
                </a:solidFill>
                <a:latin typeface="Tahoma"/>
                <a:cs typeface="Tahoma"/>
              </a:rPr>
              <a:t>2026</a:t>
            </a:r>
            <a:endParaRPr sz="3174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83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D4D46CE-B5AF-477A-BFC6-38D32E3BA22A}"/>
              </a:ext>
            </a:extLst>
          </p:cNvPr>
          <p:cNvSpPr/>
          <p:nvPr/>
        </p:nvSpPr>
        <p:spPr>
          <a:xfrm>
            <a:off x="3920374" y="1219816"/>
            <a:ext cx="7337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"/>
              <a:buNone/>
            </a:pPr>
            <a:r>
              <a:rPr lang="es-MX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5.- Concluye tu solicitud, </a:t>
            </a:r>
            <a:r>
              <a:rPr lang="es-MX" sz="24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confirmando tu registro y opciones de carrera. </a:t>
            </a:r>
            <a:endParaRPr lang="es-MX" sz="1800" dirty="0">
              <a:solidFill>
                <a:schemeClr val="bg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MX"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"/>
              <a:buNone/>
            </a:pPr>
            <a:r>
              <a:rPr lang="es-MX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 ingresas a “TU SITIO” y solicitas tu Pase Reglamentado, pero no confirmas tu registro y opciones de carrera, </a:t>
            </a:r>
            <a:r>
              <a:rPr lang="es-MX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 CONCLUYES EL PROCESO</a:t>
            </a:r>
            <a:r>
              <a:rPr lang="es-MX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y por lo tanto, </a:t>
            </a:r>
            <a:r>
              <a:rPr lang="es-MX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 SERÁS ASIGNADO A ALGUNA CARRERA.</a:t>
            </a:r>
            <a:endParaRPr lang="es-MX" sz="1800" dirty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  <a:buClr>
                <a:srgbClr val="990099"/>
              </a:buClr>
              <a:buSzPts val="2000"/>
            </a:pPr>
            <a:endParaRPr lang="es-MX" sz="2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355" y="789657"/>
            <a:ext cx="10058399" cy="55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D4D46CE-B5AF-477A-BFC6-38D32E3BA22A}"/>
              </a:ext>
            </a:extLst>
          </p:cNvPr>
          <p:cNvSpPr/>
          <p:nvPr/>
        </p:nvSpPr>
        <p:spPr>
          <a:xfrm>
            <a:off x="3920374" y="1219816"/>
            <a:ext cx="7337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5.- Concluye tu solicitud,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confirmando tu registro y opciones de carrera.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 ingresas a “TU SITIO” y solicitas tu Pase Reglamentado, pero no confirmas tu registro y opciones de carrera,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 CONCLUYES EL PROCESO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 por lo tanto,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 SERÁS ASIGNADO A ALGUNA CARRERA.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3464" y="664235"/>
            <a:ext cx="10420710" cy="58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70936"/>
            <a:ext cx="10187796" cy="58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2090" y="733245"/>
            <a:ext cx="10092905" cy="56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618" y="500332"/>
            <a:ext cx="10205049" cy="51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974" y="698740"/>
            <a:ext cx="8757995" cy="59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572000" y="690112"/>
            <a:ext cx="258792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71336" y="2700068"/>
            <a:ext cx="4364966" cy="66423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4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675" y="526211"/>
            <a:ext cx="9558068" cy="59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4019909" y="4502989"/>
            <a:ext cx="354545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4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A2352E-A4ED-2C08-D49A-18C18CDB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3643603"/>
            <a:ext cx="12192000" cy="364827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6A78621-B049-C323-DAAD-E44AC6E71433}"/>
              </a:ext>
            </a:extLst>
          </p:cNvPr>
          <p:cNvGrpSpPr/>
          <p:nvPr/>
        </p:nvGrpSpPr>
        <p:grpSpPr>
          <a:xfrm>
            <a:off x="1486678" y="1520888"/>
            <a:ext cx="9685176" cy="4245430"/>
            <a:chOff x="1620416" y="1455574"/>
            <a:chExt cx="9685176" cy="4245430"/>
          </a:xfrm>
          <a:scene3d>
            <a:camera prst="perspectiveRight"/>
            <a:lightRig rig="threePt" dir="t"/>
          </a:scene3d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F37216F-ABEA-3E03-9259-17A865FC3B33}"/>
                </a:ext>
              </a:extLst>
            </p:cNvPr>
            <p:cNvSpPr/>
            <p:nvPr/>
          </p:nvSpPr>
          <p:spPr>
            <a:xfrm>
              <a:off x="1620416" y="1455575"/>
              <a:ext cx="9685176" cy="42454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FF00"/>
              </a:solidFill>
            </a:ln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</a:pPr>
              <a:endParaRPr lang="es-MX" sz="2800" dirty="0"/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D1F7C151-4704-6B3A-27F9-62D0F53953D9}"/>
                </a:ext>
              </a:extLst>
            </p:cNvPr>
            <p:cNvSpPr/>
            <p:nvPr/>
          </p:nvSpPr>
          <p:spPr>
            <a:xfrm>
              <a:off x="1869232" y="1455574"/>
              <a:ext cx="9187544" cy="4245429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solidFill>
                <a:srgbClr val="00FF00"/>
              </a:solidFill>
            </a:ln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</a:pPr>
              <a:r>
                <a:rPr lang="es-MX" sz="3600" b="1" i="0" u="none" strike="noStrike" cap="none" dirty="0">
                  <a:solidFill>
                    <a:schemeClr val="bg1"/>
                  </a:solidFill>
                  <a:latin typeface="Aptos" panose="020B0004020202020204"/>
                  <a:ea typeface="Calibri"/>
                  <a:cs typeface="Calibri"/>
                  <a:sym typeface="Calibri"/>
                </a:rPr>
                <a:t>Carreras de ingreso indirecto </a:t>
              </a:r>
              <a:r>
                <a:rPr lang="es-MX" sz="3600" b="1" i="0" u="none" strike="noStrike" cap="none" dirty="0">
                  <a:solidFill>
                    <a:srgbClr val="00FF00"/>
                  </a:solidFill>
                  <a:latin typeface="Aptos" panose="020B0004020202020204"/>
                  <a:ea typeface="Calibri"/>
                  <a:cs typeface="Calibri"/>
                  <a:sym typeface="Calibri"/>
                </a:rPr>
                <a:t>al primer</a:t>
              </a:r>
              <a:r>
                <a:rPr lang="es-MX" sz="3600" b="1" i="0" u="none" strike="noStrike" cap="none" dirty="0">
                  <a:solidFill>
                    <a:schemeClr val="bg1"/>
                  </a:solidFill>
                  <a:latin typeface="Aptos" panose="020B0004020202020204"/>
                  <a:ea typeface="Calibri"/>
                  <a:cs typeface="Calibri"/>
                  <a:sym typeface="Calibri"/>
                </a:rPr>
                <a:t> semestre</a:t>
              </a:r>
              <a:endParaRPr lang="es-MX" sz="3600" dirty="0">
                <a:solidFill>
                  <a:schemeClr val="bg1"/>
                </a:solidFill>
                <a:latin typeface="Aptos" panose="020B0004020202020204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s-MX" sz="2800" b="1" i="0" u="none" strike="noStrike" cap="none" dirty="0">
                  <a:solidFill>
                    <a:srgbClr val="00FF00"/>
                  </a:solidFill>
                  <a:latin typeface="Aptos" panose="020B0004020202020204"/>
                  <a:ea typeface="Arial"/>
                  <a:cs typeface="Arial"/>
                  <a:sym typeface="Arial"/>
                </a:rPr>
                <a:t>No se pueden registrar como primera o segunda opción, solamente como intención de carrera.</a:t>
              </a:r>
              <a:endParaRPr lang="es-MX" sz="2800" dirty="0">
                <a:solidFill>
                  <a:srgbClr val="00FF00"/>
                </a:solidFill>
                <a:latin typeface="Aptos" panose="020B0004020202020204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6B2965-9D04-5C26-08F4-413A61C54C36}"/>
              </a:ext>
            </a:extLst>
          </p:cNvPr>
          <p:cNvSpPr txBox="1"/>
          <p:nvPr/>
        </p:nvSpPr>
        <p:spPr>
          <a:xfrm>
            <a:off x="2415073" y="25192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BE6B43-AEBB-4D1E-B4B9-F2F7BB4F8D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FD1593-060B-24BE-7885-ED32F457E8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6045" y="293299"/>
            <a:ext cx="11800936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9894" y="603849"/>
            <a:ext cx="8971472" cy="5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52B063D-8BDC-B595-6006-D3C83806C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139"/>
            <a:ext cx="12192000" cy="29154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669653B-33BA-4D6C-A75A-329DBDFE8D4F}"/>
              </a:ext>
            </a:extLst>
          </p:cNvPr>
          <p:cNvSpPr/>
          <p:nvPr/>
        </p:nvSpPr>
        <p:spPr>
          <a:xfrm>
            <a:off x="5766547" y="1158692"/>
            <a:ext cx="58055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90099"/>
              </a:buClr>
              <a:buSzPts val="6000"/>
            </a:pP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¡ES HOY, ES HOY!</a:t>
            </a:r>
          </a:p>
          <a:p>
            <a:pPr lvl="0" algn="ctr">
              <a:buClr>
                <a:srgbClr val="990099"/>
              </a:buClr>
              <a:buSzPts val="6000"/>
            </a:pPr>
            <a:endParaRPr lang="es-MX" sz="3200" b="1" dirty="0" smtClean="0">
              <a:solidFill>
                <a:schemeClr val="bg1"/>
              </a:solidFill>
              <a:latin typeface="Aptos" panose="020B0004020202020204"/>
              <a:ea typeface="Aharoni"/>
              <a:cs typeface="Aharoni"/>
              <a:sym typeface="Aharoni"/>
            </a:endParaRPr>
          </a:p>
          <a:p>
            <a:pPr lvl="0" algn="ctr">
              <a:buClr>
                <a:srgbClr val="990099"/>
              </a:buClr>
              <a:buSzPts val="6000"/>
            </a:pPr>
            <a:r>
              <a:rPr lang="es-MX" sz="3200" b="1" dirty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¡</a:t>
            </a:r>
            <a:r>
              <a:rPr lang="es-MX" sz="3200" b="1" smtClean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 </a:t>
            </a: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LLEGÓ EL DÍA !</a:t>
            </a:r>
          </a:p>
          <a:p>
            <a:pPr lvl="0" algn="ctr">
              <a:buClr>
                <a:srgbClr val="990099"/>
              </a:buClr>
              <a:buSzPts val="6000"/>
            </a:pP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 </a:t>
            </a:r>
          </a:p>
          <a:p>
            <a:pPr lvl="0" algn="ctr">
              <a:buClr>
                <a:srgbClr val="990099"/>
              </a:buClr>
              <a:buSzPts val="6000"/>
            </a:pPr>
            <a:r>
              <a:rPr lang="es-MX" sz="3600" b="1" dirty="0" smtClean="0">
                <a:solidFill>
                  <a:schemeClr val="bg1"/>
                </a:solidFill>
                <a:latin typeface="Aptos" panose="020B0004020202020204"/>
                <a:ea typeface="Aharoni"/>
                <a:cs typeface="Aharoni"/>
                <a:sym typeface="Aharoni"/>
              </a:rPr>
              <a:t>PASE REGLAMENTADO</a:t>
            </a:r>
            <a:endParaRPr lang="es-MX" sz="3600" dirty="0">
              <a:solidFill>
                <a:schemeClr val="bg1"/>
              </a:solidFill>
              <a:latin typeface="Aptos" panose="020B000402020202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96D05B-4B96-4E6E-9B1D-E4D6004B79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37A365C-2273-4DE7-A3A0-9B85255D3AF5}"/>
              </a:ext>
            </a:extLst>
          </p:cNvPr>
          <p:cNvSpPr/>
          <p:nvPr/>
        </p:nvSpPr>
        <p:spPr>
          <a:xfrm>
            <a:off x="7251337" y="3899336"/>
            <a:ext cx="2627476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buClr>
                <a:srgbClr val="990099"/>
              </a:buClr>
              <a:buSzPts val="6000"/>
            </a:pPr>
            <a:r>
              <a:rPr lang="es-MX" sz="7200" b="1" dirty="0" smtClean="0">
                <a:solidFill>
                  <a:schemeClr val="bg1"/>
                </a:solidFill>
                <a:latin typeface="Aptos" panose="020B0004020202020204"/>
                <a:cs typeface="Aharoni"/>
                <a:sym typeface="Aharoni"/>
              </a:rPr>
              <a:t>2025</a:t>
            </a:r>
            <a:endParaRPr lang="es-MX" sz="7200" dirty="0">
              <a:solidFill>
                <a:schemeClr val="bg1"/>
              </a:solidFill>
              <a:latin typeface="Aptos" panose="020B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BF88A9-ED4C-9CBB-E5AD-508B0EA2E7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63" y="100255"/>
            <a:ext cx="957122" cy="1075401"/>
          </a:xfrm>
          <a:prstGeom prst="rect">
            <a:avLst/>
          </a:prstGeom>
        </p:spPr>
      </p:pic>
      <p:pic>
        <p:nvPicPr>
          <p:cNvPr id="9" name="Picture 2" descr="Resultado de imagen de eleccion de carrera">
            <a:extLst>
              <a:ext uri="{FF2B5EF4-FFF2-40B4-BE49-F238E27FC236}">
                <a16:creationId xmlns:a16="http://schemas.microsoft.com/office/drawing/2014/main" id="{18A5ECFA-452E-7AE1-5DF6-A9711E7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7" y="1061876"/>
            <a:ext cx="4273526" cy="29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1487" y="534838"/>
            <a:ext cx="10394830" cy="58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33577" y="569343"/>
            <a:ext cx="9635706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6874" y="629728"/>
            <a:ext cx="8747185" cy="58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70" y="267419"/>
            <a:ext cx="9572791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A2352E-A4ED-2C08-D49A-18C18CDB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3643603"/>
            <a:ext cx="12192000" cy="364827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6A78621-B049-C323-DAAD-E44AC6E71433}"/>
              </a:ext>
            </a:extLst>
          </p:cNvPr>
          <p:cNvGrpSpPr/>
          <p:nvPr/>
        </p:nvGrpSpPr>
        <p:grpSpPr>
          <a:xfrm>
            <a:off x="1486678" y="1520888"/>
            <a:ext cx="9685176" cy="4245430"/>
            <a:chOff x="1620416" y="1455574"/>
            <a:chExt cx="9685176" cy="4245430"/>
          </a:xfrm>
          <a:scene3d>
            <a:camera prst="perspectiveRight"/>
            <a:lightRig rig="threePt" dir="t"/>
          </a:scene3d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F37216F-ABEA-3E03-9259-17A865FC3B33}"/>
                </a:ext>
              </a:extLst>
            </p:cNvPr>
            <p:cNvSpPr/>
            <p:nvPr/>
          </p:nvSpPr>
          <p:spPr>
            <a:xfrm>
              <a:off x="1620416" y="1455575"/>
              <a:ext cx="9685176" cy="42454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D1F7C151-4704-6B3A-27F9-62D0F53953D9}"/>
                </a:ext>
              </a:extLst>
            </p:cNvPr>
            <p:cNvSpPr/>
            <p:nvPr/>
          </p:nvSpPr>
          <p:spPr>
            <a:xfrm>
              <a:off x="1869232" y="1455574"/>
              <a:ext cx="9187544" cy="4245429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  <a:tabLst/>
                <a:defRPr/>
              </a:pPr>
              <a:r>
                <a:rPr kumimoji="0" lang="es-MX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Calibri"/>
                  <a:cs typeface="Calibri"/>
                  <a:sym typeface="Calibri"/>
                </a:rPr>
                <a:t>Carreras de ingreso </a:t>
              </a:r>
              <a:r>
                <a:rPr kumimoji="0" lang="es-MX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Calibri"/>
                  <a:cs typeface="Calibri"/>
                  <a:sym typeface="Calibri"/>
                </a:rPr>
                <a:t>indirecto, </a:t>
              </a:r>
              <a:r>
                <a:rPr lang="es-MX" sz="3600" b="1" dirty="0" smtClean="0">
                  <a:solidFill>
                    <a:srgbClr val="00FF00"/>
                  </a:solidFill>
                  <a:latin typeface="Aptos" panose="020B0004020202020204"/>
                  <a:ea typeface="Calibri"/>
                  <a:cs typeface="Calibri"/>
                  <a:sym typeface="Calibri"/>
                </a:rPr>
                <a:t>POSTERIOR</a:t>
              </a:r>
              <a:r>
                <a:rPr kumimoji="0" lang="es-MX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Calibri"/>
                  <a:cs typeface="Calibri"/>
                  <a:sym typeface="Calibri"/>
                </a:rPr>
                <a:t> </a:t>
              </a:r>
              <a:r>
                <a:rPr kumimoji="0" lang="es-MX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  <a:ea typeface="Calibri"/>
                  <a:cs typeface="Calibri"/>
                  <a:sym typeface="Calibri"/>
                </a:rPr>
                <a:t>al primer semestre</a:t>
              </a:r>
              <a:endPara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ptos" panose="020B0004020202020204"/>
                  <a:ea typeface="Arial"/>
                  <a:cs typeface="Arial"/>
                  <a:sym typeface="Arial"/>
                </a:rPr>
                <a:t>No </a:t>
              </a:r>
              <a:r>
                <a:rPr lang="es-MX" sz="2800" b="1" dirty="0" smtClean="0">
                  <a:solidFill>
                    <a:srgbClr val="00FF00"/>
                  </a:solidFill>
                  <a:latin typeface="Aptos" panose="020B0004020202020204"/>
                  <a:ea typeface="Arial"/>
                  <a:cs typeface="Arial"/>
                  <a:sym typeface="Arial"/>
                </a:rPr>
                <a:t>estarán disponibles en el sistema de registro del Pase Reglamentado</a:t>
              </a:r>
              <a:r>
                <a:rPr kumimoji="0" lang="es-MX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ptos" panose="020B0004020202020204"/>
                  <a:ea typeface="Arial"/>
                  <a:cs typeface="Arial"/>
                  <a:sym typeface="Arial"/>
                </a:rPr>
                <a:t>.</a:t>
              </a: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6B2965-9D04-5C26-08F4-413A61C54C36}"/>
              </a:ext>
            </a:extLst>
          </p:cNvPr>
          <p:cNvSpPr txBox="1"/>
          <p:nvPr/>
        </p:nvSpPr>
        <p:spPr>
          <a:xfrm>
            <a:off x="2415073" y="25192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BE6B43-AEBB-4D1E-B4B9-F2F7BB4F8D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FD1593-060B-24BE-7885-ED32F457E8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366220-5C39-96CB-56C6-248D540E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3643603"/>
            <a:ext cx="12192000" cy="364827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AD7B46D-4FF5-F134-5D6F-F909A43DCF21}"/>
              </a:ext>
            </a:extLst>
          </p:cNvPr>
          <p:cNvGrpSpPr/>
          <p:nvPr/>
        </p:nvGrpSpPr>
        <p:grpSpPr>
          <a:xfrm>
            <a:off x="1514670" y="1520886"/>
            <a:ext cx="9685176" cy="4245430"/>
            <a:chOff x="1514670" y="1520886"/>
            <a:chExt cx="9685176" cy="4245430"/>
          </a:xfrm>
          <a:scene3d>
            <a:camera prst="perspectiveLeft"/>
            <a:lightRig rig="threePt" dir="t"/>
          </a:scene3d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16E9E56E-78AF-46DC-E7FE-E8C6E201A4A8}"/>
                </a:ext>
              </a:extLst>
            </p:cNvPr>
            <p:cNvSpPr/>
            <p:nvPr/>
          </p:nvSpPr>
          <p:spPr>
            <a:xfrm>
              <a:off x="1514670" y="1520887"/>
              <a:ext cx="9685176" cy="42454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</a:pPr>
              <a:endParaRPr lang="es-MX" sz="2800" dirty="0"/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56D23040-98E4-6452-2A05-7AE6904EC85F}"/>
                </a:ext>
              </a:extLst>
            </p:cNvPr>
            <p:cNvSpPr/>
            <p:nvPr/>
          </p:nvSpPr>
          <p:spPr>
            <a:xfrm>
              <a:off x="1763486" y="1520886"/>
              <a:ext cx="9187544" cy="4245429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</a:pPr>
              <a:r>
                <a:rPr lang="es-MX" sz="3600" b="1" i="0" u="none" strike="noStrike" cap="none" dirty="0">
                  <a:solidFill>
                    <a:schemeClr val="bg1"/>
                  </a:solidFill>
                  <a:latin typeface="Aptos" panose="020B0004020202020204"/>
                  <a:ea typeface="Calibri"/>
                  <a:cs typeface="Aharoni" panose="02010803020104030203" pitchFamily="2" charset="-79"/>
                  <a:sym typeface="Calibri"/>
                </a:rPr>
                <a:t>Carreras con Prerrequisitos</a:t>
              </a:r>
              <a:endParaRPr lang="es-MX" sz="36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lang="es-MX" sz="2800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s-MX" sz="2800" b="1" i="0" u="none" strike="noStrike" cap="none" dirty="0">
                  <a:solidFill>
                    <a:srgbClr val="00FF00"/>
                  </a:solidFill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Tienen requisitos PREVIOS y/o ADICIONALES de ingreso</a:t>
              </a:r>
              <a:r>
                <a:rPr lang="es-MX" sz="2800" b="1" i="0" u="none" strike="noStrike" cap="none" dirty="0">
                  <a:solidFill>
                    <a:schemeClr val="lt1"/>
                  </a:solidFill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. Es decir, antes de registrar una de éstas en tu solicitud de Pase Reglamentado, revisa cuáles son los requisitos previos y/o adicionales y cuándo </a:t>
              </a:r>
              <a:r>
                <a:rPr lang="es-MX" sz="3600" b="1" i="0" u="none" strike="noStrike" cap="none" dirty="0">
                  <a:solidFill>
                    <a:schemeClr val="lt1"/>
                  </a:solidFill>
                  <a:latin typeface="Aptos" panose="020B0004020202020204"/>
                  <a:ea typeface="Arial"/>
                  <a:cs typeface="Arial"/>
                  <a:sym typeface="Arial"/>
                </a:rPr>
                <a:t>debes cubrirlos.</a:t>
              </a:r>
              <a:endParaRPr lang="es-MX" sz="3600" dirty="0">
                <a:latin typeface="Aptos" panose="020B0004020202020204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B1EE499-A66A-E16D-E6E5-0147F4D80F9B}"/>
              </a:ext>
            </a:extLst>
          </p:cNvPr>
          <p:cNvSpPr txBox="1"/>
          <p:nvPr/>
        </p:nvSpPr>
        <p:spPr>
          <a:xfrm>
            <a:off x="2415073" y="25192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FB1EE2-CD38-5E2D-9030-567ECD7665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B66114-31F2-9A70-4C3B-339485F552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EA342-D85A-3BEB-255A-C9236E69C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7" y="509156"/>
            <a:ext cx="5680364" cy="489411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3400" b="1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 caso de que </a:t>
            </a:r>
            <a:r>
              <a:rPr lang="es-MX" sz="3400" b="1" u="sng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no puedas realizar tu registro o requieras algún cambio </a:t>
            </a:r>
            <a:r>
              <a:rPr lang="es-MX" sz="3400" b="1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 tus </a:t>
            </a:r>
            <a:r>
              <a:rPr lang="es-MX" sz="34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opciones registradas, </a:t>
            </a:r>
            <a:r>
              <a:rPr lang="es-MX" sz="3400" b="1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lo podrás realizar </a:t>
            </a:r>
            <a:r>
              <a:rPr lang="es-MX" sz="34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del 1 al 9 de abril de 2025 </a:t>
            </a:r>
            <a:r>
              <a:rPr lang="es-ES" sz="3400" b="1" dirty="0">
                <a:solidFill>
                  <a:srgbClr val="00FF00"/>
                </a:solidFill>
                <a:latin typeface="Aptos" panose="020B0004020202020204"/>
              </a:rPr>
              <a:t>(días hábiles). </a:t>
            </a:r>
            <a:r>
              <a:rPr lang="es-MX" sz="34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 la Secretaria de Asuntos Escolares de tu plantel o en Dirección General de Preparatorias </a:t>
            </a:r>
            <a:r>
              <a:rPr lang="es-ES" sz="3400" b="1" dirty="0">
                <a:solidFill>
                  <a:schemeClr val="bg1"/>
                </a:solidFill>
                <a:latin typeface="Aptos" panose="020B0004020202020204"/>
              </a:rPr>
              <a:t>de 9:00 a 14:50 horas y de las 15:30 a las 18:00 </a:t>
            </a:r>
            <a:r>
              <a:rPr lang="es-ES" sz="3400" b="1" dirty="0" smtClean="0">
                <a:solidFill>
                  <a:schemeClr val="bg1"/>
                </a:solidFill>
                <a:latin typeface="Aptos" panose="020B0004020202020204"/>
              </a:rPr>
              <a:t>horas</a:t>
            </a:r>
            <a:r>
              <a:rPr lang="es-MX" sz="3400" dirty="0">
                <a:solidFill>
                  <a:srgbClr val="00FF00"/>
                </a:solidFill>
                <a:latin typeface="Aptos" panose="020B0004020202020204"/>
              </a:rPr>
              <a:t>.</a:t>
            </a:r>
            <a:endParaRPr lang="es-MX" sz="3500" dirty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algn="just">
              <a:spcAft>
                <a:spcPts val="600"/>
              </a:spcAft>
            </a:pPr>
            <a:endParaRPr lang="en-US" sz="2400" b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2290" name="Picture 2" descr="Prepa UNAM | Estudia la preparatoria en UVM">
            <a:extLst>
              <a:ext uri="{FF2B5EF4-FFF2-40B4-BE49-F238E27FC236}">
                <a16:creationId xmlns:a16="http://schemas.microsoft.com/office/drawing/2014/main" id="{C66605A3-72A1-9D95-7122-0039A73D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r="20492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6868954-AF09-3D5B-8B95-F33DF7DEF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3643603"/>
            <a:ext cx="12192000" cy="364827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14BAF1D-3853-56CE-0D82-50846B42EDA5}"/>
              </a:ext>
            </a:extLst>
          </p:cNvPr>
          <p:cNvGrpSpPr/>
          <p:nvPr/>
        </p:nvGrpSpPr>
        <p:grpSpPr>
          <a:xfrm>
            <a:off x="-500333" y="992037"/>
            <a:ext cx="10613250" cy="4644882"/>
            <a:chOff x="1514670" y="1520886"/>
            <a:chExt cx="9685176" cy="4245430"/>
          </a:xfrm>
          <a:scene3d>
            <a:camera prst="perspectiveLeft"/>
            <a:lightRig rig="threePt" dir="t"/>
          </a:scene3d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BC6D678-7DCA-4F75-065B-207AA89AA9FE}"/>
                </a:ext>
              </a:extLst>
            </p:cNvPr>
            <p:cNvSpPr/>
            <p:nvPr/>
          </p:nvSpPr>
          <p:spPr>
            <a:xfrm>
              <a:off x="1514670" y="1520887"/>
              <a:ext cx="9685176" cy="42454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EDDC2A3-8E85-84BC-7176-5A10AD02DE4E}"/>
                </a:ext>
              </a:extLst>
            </p:cNvPr>
            <p:cNvSpPr/>
            <p:nvPr/>
          </p:nvSpPr>
          <p:spPr>
            <a:xfrm>
              <a:off x="1746610" y="1520886"/>
              <a:ext cx="9221296" cy="424542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2400"/>
                <a:buFont typeface="Arial"/>
                <a:buNone/>
                <a:tabLst/>
                <a:defRPr/>
              </a:pPr>
              <a:endPara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D868B95-AB28-6096-C3A9-7CA48A1B80DF}"/>
              </a:ext>
            </a:extLst>
          </p:cNvPr>
          <p:cNvSpPr txBox="1"/>
          <p:nvPr/>
        </p:nvSpPr>
        <p:spPr>
          <a:xfrm>
            <a:off x="1802597" y="165662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BBF024-B3C3-608E-410D-00D0F26843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BFEF91-85DE-9219-395C-7DE46E731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87260" y="1504704"/>
            <a:ext cx="76775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990099"/>
              </a:buClr>
              <a:buSzPts val="2000"/>
            </a:pPr>
            <a:r>
              <a:rPr lang="es-MX" sz="2000" b="1" u="sng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Es </a:t>
            </a:r>
            <a:r>
              <a:rPr lang="es-MX" sz="2000" b="1" u="sng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TU </a:t>
            </a:r>
            <a:r>
              <a:rPr lang="es-MX" sz="2000" b="1" u="sng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RESPONSABILIDAD como alumno/a VERIFICAR en</a:t>
            </a:r>
            <a:r>
              <a:rPr lang="es-MX" sz="2000" u="sng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:</a:t>
            </a:r>
            <a:r>
              <a:rPr lang="es-MX" sz="2000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endParaRPr lang="es-MX" sz="2000" dirty="0">
              <a:solidFill>
                <a:schemeClr val="bg1"/>
              </a:solidFill>
              <a:latin typeface="Aptos" panose="020B0004020202020204"/>
              <a:cs typeface="Aharoni" panose="02010803020104030203" pitchFamily="2" charset="-79"/>
            </a:endParaRPr>
          </a:p>
          <a:p>
            <a:pPr lvl="0" algn="just">
              <a:buClr>
                <a:srgbClr val="000000"/>
              </a:buClr>
              <a:buSzPts val="2000"/>
            </a:pPr>
            <a:endParaRPr lang="es-MX" sz="2000" dirty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lvl="0" algn="ctr">
              <a:buClr>
                <a:srgbClr val="990099"/>
              </a:buClr>
              <a:buSzPts val="2000"/>
            </a:pPr>
            <a:r>
              <a:rPr lang="es-MX" sz="2800" b="1" i="1" dirty="0">
                <a:solidFill>
                  <a:schemeClr val="accent3">
                    <a:lumMod val="75000"/>
                  </a:schemeClr>
                </a:solidFill>
                <a:latin typeface="Aptos" panose="020B0004020202020204"/>
                <a:cs typeface="Aharoni" panose="02010803020104030203" pitchFamily="2" charset="-79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www.dgae-siae.unam.mx/www.gate.php</a:t>
            </a:r>
            <a:r>
              <a:rPr lang="es-MX" sz="2800" b="1" i="1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 </a:t>
            </a:r>
            <a:endParaRPr lang="es-MX" sz="2800" dirty="0">
              <a:solidFill>
                <a:schemeClr val="bg1"/>
              </a:solidFill>
              <a:latin typeface="Aptos" panose="020B0004020202020204"/>
              <a:cs typeface="Aharoni" panose="02010803020104030203" pitchFamily="2" charset="-79"/>
            </a:endParaRPr>
          </a:p>
          <a:p>
            <a:pPr lvl="0" algn="just">
              <a:buClr>
                <a:srgbClr val="000000"/>
              </a:buClr>
              <a:buSzPts val="2000"/>
            </a:pPr>
            <a:endParaRPr lang="es-MX" sz="2000" dirty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lvl="0" algn="just">
              <a:lnSpc>
                <a:spcPct val="150000"/>
              </a:lnSpc>
              <a:buClr>
                <a:srgbClr val="990099"/>
              </a:buClr>
              <a:buSzPts val="2000"/>
            </a:pPr>
            <a:r>
              <a:rPr lang="es-MX" sz="2400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Que </a:t>
            </a:r>
            <a:r>
              <a:rPr lang="es-MX" sz="2400" b="1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tus calificaciones </a:t>
            </a:r>
            <a:r>
              <a:rPr lang="es-MX" sz="2400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estén registradas </a:t>
            </a:r>
            <a:r>
              <a:rPr lang="es-MX" sz="2400" b="1" dirty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correctamente en tu </a:t>
            </a:r>
            <a:r>
              <a:rPr lang="es-MX" sz="2400" b="1" dirty="0" smtClean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Historial Académico del SIAE</a:t>
            </a:r>
            <a:r>
              <a:rPr lang="es-MX" sz="2400" dirty="0" smtClean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lang="es-MX" sz="2400" dirty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y </a:t>
            </a:r>
            <a:r>
              <a:rPr lang="es-MX" sz="2400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que cumplas totalmente con los créditos </a:t>
            </a:r>
            <a:r>
              <a:rPr lang="es-MX" sz="2400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y </a:t>
            </a:r>
            <a:r>
              <a:rPr lang="es-MX" sz="2400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requisitos establecidos en el plan de estudios en que </a:t>
            </a:r>
            <a:r>
              <a:rPr lang="es-MX" sz="2400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cursas </a:t>
            </a:r>
            <a:r>
              <a:rPr lang="es-MX" sz="2400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el bachillerato.</a:t>
            </a:r>
            <a:endParaRPr lang="es-MX" sz="2400" dirty="0">
              <a:latin typeface="Aptos" panose="020B0004020202020204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2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6868954-AF09-3D5B-8B95-F33DF7DEF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3643603"/>
            <a:ext cx="12192000" cy="364827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14BAF1D-3853-56CE-0D82-50846B42EDA5}"/>
              </a:ext>
            </a:extLst>
          </p:cNvPr>
          <p:cNvGrpSpPr/>
          <p:nvPr/>
        </p:nvGrpSpPr>
        <p:grpSpPr>
          <a:xfrm>
            <a:off x="-500333" y="992037"/>
            <a:ext cx="10613250" cy="4644882"/>
            <a:chOff x="1514670" y="1520886"/>
            <a:chExt cx="9685176" cy="4245430"/>
          </a:xfrm>
          <a:scene3d>
            <a:camera prst="perspectiveLeft"/>
            <a:lightRig rig="threePt" dir="t"/>
          </a:scene3d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BC6D678-7DCA-4F75-065B-207AA89AA9FE}"/>
                </a:ext>
              </a:extLst>
            </p:cNvPr>
            <p:cNvSpPr/>
            <p:nvPr/>
          </p:nvSpPr>
          <p:spPr>
            <a:xfrm>
              <a:off x="1514670" y="1520887"/>
              <a:ext cx="9685176" cy="42454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400"/>
                <a:buFont typeface="Calibri"/>
                <a:buNone/>
                <a:tabLst/>
                <a:defRPr/>
              </a:pPr>
              <a:endPara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EDDC2A3-8E85-84BC-7176-5A10AD02DE4E}"/>
                </a:ext>
              </a:extLst>
            </p:cNvPr>
            <p:cNvSpPr/>
            <p:nvPr/>
          </p:nvSpPr>
          <p:spPr>
            <a:xfrm>
              <a:off x="1746610" y="1520886"/>
              <a:ext cx="9221296" cy="424542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2400"/>
                <a:buFont typeface="Arial"/>
                <a:buNone/>
                <a:tabLst/>
                <a:defRPr/>
              </a:pPr>
              <a:endPara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D868B95-AB28-6096-C3A9-7CA48A1B80DF}"/>
              </a:ext>
            </a:extLst>
          </p:cNvPr>
          <p:cNvSpPr txBox="1"/>
          <p:nvPr/>
        </p:nvSpPr>
        <p:spPr>
          <a:xfrm>
            <a:off x="2121775" y="13115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BBF024-B3C3-608E-410D-00D0F26843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BFEF91-85DE-9219-395C-7DE46E731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4411" y="2413337"/>
            <a:ext cx="7217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990099"/>
              </a:buClr>
              <a:buSzPts val="2000"/>
            </a:pPr>
            <a:r>
              <a:rPr lang="es-MX" sz="2800" b="1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Si detectas algún error </a:t>
            </a:r>
            <a:r>
              <a:rPr lang="es-MX" sz="2800" b="1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 tus calificaciones, </a:t>
            </a:r>
            <a:r>
              <a:rPr lang="es-MX" sz="2800" b="1" u="sng" dirty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acude inmediatamente a </a:t>
            </a:r>
            <a:r>
              <a:rPr lang="es-MX" sz="2800" b="1" u="sng" dirty="0" smtClean="0">
                <a:solidFill>
                  <a:srgbClr val="FF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tu plantel </a:t>
            </a:r>
            <a:r>
              <a:rPr lang="es-MX" sz="2800" b="1" dirty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y/o envía un correo </a:t>
            </a:r>
            <a:r>
              <a:rPr lang="es-MX" sz="2800" b="1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electrónico que aparezca en la convocatoria del Pase Reglamentado, ahí, te indicará las especificaciones</a:t>
            </a:r>
            <a:r>
              <a:rPr lang="es-MX" sz="2800" b="1" dirty="0" smtClean="0"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.</a:t>
            </a:r>
          </a:p>
          <a:p>
            <a:pPr lvl="0" algn="ctr">
              <a:buClr>
                <a:srgbClr val="990099"/>
              </a:buClr>
              <a:buSzPts val="2000"/>
            </a:pPr>
            <a:r>
              <a:rPr lang="es-MX" sz="2800" b="1" i="1" u="sng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12 de mayo al 17 de junio de 2025</a:t>
            </a:r>
            <a:endParaRPr lang="es-MX" sz="2800" i="1" u="sng" dirty="0">
              <a:latin typeface="Aptos" panose="020B0004020202020204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60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-1470498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386137" y="2112264"/>
            <a:ext cx="8849303" cy="349300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</a:pPr>
            <a:endParaRPr lang="es-MX" sz="2800" b="1" dirty="0" smtClean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Para la asignación de carreras, </a:t>
            </a:r>
            <a:r>
              <a:rPr lang="es-MX" sz="2800" b="1" u="sng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únicamente se consideran criterios académicos: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</a:pPr>
            <a:endParaRPr lang="es-MX" sz="2800" b="1" dirty="0" smtClean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</a:pP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- Años en que registras el Pase Reglamentado, </a:t>
            </a:r>
            <a:r>
              <a:rPr lang="es-MX" sz="2800" b="1" u="sng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es decir, desde el año en que ingresaste al bachillerato hasta el año en el cual registras el Pase Reglamentado</a:t>
            </a: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(</a:t>
            </a:r>
            <a:r>
              <a:rPr lang="es-MX" sz="2800" b="1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l o los años de</a:t>
            </a:r>
            <a:r>
              <a:rPr lang="es-MX" sz="2800" b="1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Suspensión de Estudios autorizadas no se consideran).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Tx/>
              <a:buChar char="-"/>
            </a:pPr>
            <a:endParaRPr lang="es-MX" sz="2800" b="1" dirty="0" smtClean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- Promedio </a:t>
            </a:r>
            <a:r>
              <a:rPr lang="es-MX" sz="2800" b="1" u="sng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Global</a:t>
            </a:r>
            <a:r>
              <a:rPr lang="es-MX" sz="2800" b="1" i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del bachillerato.</a:t>
            </a:r>
            <a:endParaRPr lang="es-MX" sz="2800" b="1" dirty="0" smtClean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pic>
        <p:nvPicPr>
          <p:cNvPr id="6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9104" y="4152900"/>
            <a:ext cx="285289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800" y="482600"/>
            <a:ext cx="10814050" cy="5985933"/>
            <a:chOff x="1028700" y="652544"/>
            <a:chExt cx="16221075" cy="897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652544"/>
              <a:ext cx="16221074" cy="89788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9902" y="2102550"/>
              <a:ext cx="12658724" cy="69913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9827" y="1525237"/>
              <a:ext cx="11392535" cy="1994535"/>
            </a:xfrm>
            <a:custGeom>
              <a:avLst/>
              <a:gdLst/>
              <a:ahLst/>
              <a:cxnLst/>
              <a:rect l="l" t="t" r="r" b="b"/>
              <a:pathLst>
                <a:path w="11392535" h="1994535">
                  <a:moveTo>
                    <a:pt x="9860143" y="1994350"/>
                  </a:moveTo>
                  <a:lnTo>
                    <a:pt x="9706957" y="1992980"/>
                  </a:lnTo>
                  <a:lnTo>
                    <a:pt x="9451001" y="1987691"/>
                  </a:lnTo>
                  <a:lnTo>
                    <a:pt x="8789644" y="1968668"/>
                  </a:lnTo>
                  <a:lnTo>
                    <a:pt x="8589757" y="1965027"/>
                  </a:lnTo>
                  <a:lnTo>
                    <a:pt x="8441632" y="1964032"/>
                  </a:lnTo>
                  <a:lnTo>
                    <a:pt x="948028" y="1975561"/>
                  </a:lnTo>
                  <a:lnTo>
                    <a:pt x="543206" y="1978446"/>
                  </a:lnTo>
                  <a:lnTo>
                    <a:pt x="492878" y="1976711"/>
                  </a:lnTo>
                  <a:lnTo>
                    <a:pt x="445632" y="1971055"/>
                  </a:lnTo>
                  <a:lnTo>
                    <a:pt x="401383" y="1961639"/>
                  </a:lnTo>
                  <a:lnTo>
                    <a:pt x="360048" y="1948627"/>
                  </a:lnTo>
                  <a:lnTo>
                    <a:pt x="321543" y="1932180"/>
                  </a:lnTo>
                  <a:lnTo>
                    <a:pt x="285784" y="1912461"/>
                  </a:lnTo>
                  <a:lnTo>
                    <a:pt x="252689" y="1889632"/>
                  </a:lnTo>
                  <a:lnTo>
                    <a:pt x="222174" y="1863857"/>
                  </a:lnTo>
                  <a:lnTo>
                    <a:pt x="194155" y="1835297"/>
                  </a:lnTo>
                  <a:lnTo>
                    <a:pt x="168550" y="1804115"/>
                  </a:lnTo>
                  <a:lnTo>
                    <a:pt x="145273" y="1770473"/>
                  </a:lnTo>
                  <a:lnTo>
                    <a:pt x="124242" y="1734535"/>
                  </a:lnTo>
                  <a:lnTo>
                    <a:pt x="105374" y="1696461"/>
                  </a:lnTo>
                  <a:lnTo>
                    <a:pt x="88585" y="1656416"/>
                  </a:lnTo>
                  <a:lnTo>
                    <a:pt x="73791" y="1614561"/>
                  </a:lnTo>
                  <a:lnTo>
                    <a:pt x="60910" y="1571059"/>
                  </a:lnTo>
                  <a:lnTo>
                    <a:pt x="49857" y="1526072"/>
                  </a:lnTo>
                  <a:lnTo>
                    <a:pt x="40548" y="1479763"/>
                  </a:lnTo>
                  <a:lnTo>
                    <a:pt x="32902" y="1432294"/>
                  </a:lnTo>
                  <a:lnTo>
                    <a:pt x="26833" y="1383828"/>
                  </a:lnTo>
                  <a:lnTo>
                    <a:pt x="22259" y="1334527"/>
                  </a:lnTo>
                  <a:lnTo>
                    <a:pt x="19096" y="1284553"/>
                  </a:lnTo>
                  <a:lnTo>
                    <a:pt x="17261" y="1234070"/>
                  </a:lnTo>
                  <a:lnTo>
                    <a:pt x="16670" y="1183239"/>
                  </a:lnTo>
                  <a:lnTo>
                    <a:pt x="17240" y="1132224"/>
                  </a:lnTo>
                  <a:lnTo>
                    <a:pt x="10227" y="1090146"/>
                  </a:lnTo>
                  <a:lnTo>
                    <a:pt x="7305" y="1045731"/>
                  </a:lnTo>
                  <a:lnTo>
                    <a:pt x="6939" y="1023743"/>
                  </a:lnTo>
                  <a:lnTo>
                    <a:pt x="7889" y="1001317"/>
                  </a:lnTo>
                  <a:lnTo>
                    <a:pt x="3506" y="981922"/>
                  </a:lnTo>
                  <a:lnTo>
                    <a:pt x="876" y="961869"/>
                  </a:lnTo>
                  <a:lnTo>
                    <a:pt x="0" y="940502"/>
                  </a:lnTo>
                  <a:lnTo>
                    <a:pt x="876" y="917162"/>
                  </a:lnTo>
                  <a:lnTo>
                    <a:pt x="7457" y="815830"/>
                  </a:lnTo>
                  <a:lnTo>
                    <a:pt x="11251" y="764700"/>
                  </a:lnTo>
                  <a:lnTo>
                    <a:pt x="15650" y="713545"/>
                  </a:lnTo>
                  <a:lnTo>
                    <a:pt x="20856" y="662579"/>
                  </a:lnTo>
                  <a:lnTo>
                    <a:pt x="27069" y="612017"/>
                  </a:lnTo>
                  <a:lnTo>
                    <a:pt x="34493" y="562072"/>
                  </a:lnTo>
                  <a:lnTo>
                    <a:pt x="43327" y="512957"/>
                  </a:lnTo>
                  <a:lnTo>
                    <a:pt x="53775" y="464888"/>
                  </a:lnTo>
                  <a:lnTo>
                    <a:pt x="66038" y="418078"/>
                  </a:lnTo>
                  <a:lnTo>
                    <a:pt x="80316" y="372740"/>
                  </a:lnTo>
                  <a:lnTo>
                    <a:pt x="96812" y="329089"/>
                  </a:lnTo>
                  <a:lnTo>
                    <a:pt x="115728" y="287338"/>
                  </a:lnTo>
                  <a:lnTo>
                    <a:pt x="137265" y="247702"/>
                  </a:lnTo>
                  <a:lnTo>
                    <a:pt x="161625" y="210394"/>
                  </a:lnTo>
                  <a:lnTo>
                    <a:pt x="189009" y="175628"/>
                  </a:lnTo>
                  <a:lnTo>
                    <a:pt x="219618" y="143618"/>
                  </a:lnTo>
                  <a:lnTo>
                    <a:pt x="253656" y="114578"/>
                  </a:lnTo>
                  <a:lnTo>
                    <a:pt x="291322" y="88722"/>
                  </a:lnTo>
                  <a:lnTo>
                    <a:pt x="332820" y="66264"/>
                  </a:lnTo>
                  <a:lnTo>
                    <a:pt x="365291" y="44166"/>
                  </a:lnTo>
                  <a:lnTo>
                    <a:pt x="403241" y="27986"/>
                  </a:lnTo>
                  <a:lnTo>
                    <a:pt x="446889" y="19256"/>
                  </a:lnTo>
                  <a:lnTo>
                    <a:pt x="508142" y="19512"/>
                  </a:lnTo>
                  <a:lnTo>
                    <a:pt x="528012" y="16297"/>
                  </a:lnTo>
                  <a:lnTo>
                    <a:pt x="537728" y="15238"/>
                  </a:lnTo>
                  <a:lnTo>
                    <a:pt x="547882" y="14836"/>
                  </a:lnTo>
                  <a:lnTo>
                    <a:pt x="6540011" y="43763"/>
                  </a:lnTo>
                  <a:lnTo>
                    <a:pt x="8501445" y="35483"/>
                  </a:lnTo>
                  <a:lnTo>
                    <a:pt x="8702121" y="32363"/>
                  </a:lnTo>
                  <a:lnTo>
                    <a:pt x="9611460" y="5778"/>
                  </a:lnTo>
                  <a:lnTo>
                    <a:pt x="9813835" y="1643"/>
                  </a:lnTo>
                  <a:lnTo>
                    <a:pt x="9965436" y="12"/>
                  </a:lnTo>
                  <a:lnTo>
                    <a:pt x="10116796" y="0"/>
                  </a:lnTo>
                  <a:lnTo>
                    <a:pt x="10217530" y="1050"/>
                  </a:lnTo>
                  <a:lnTo>
                    <a:pt x="10318099" y="3058"/>
                  </a:lnTo>
                  <a:lnTo>
                    <a:pt x="10418481" y="6121"/>
                  </a:lnTo>
                  <a:lnTo>
                    <a:pt x="10518651" y="10334"/>
                  </a:lnTo>
                  <a:lnTo>
                    <a:pt x="10618588" y="15792"/>
                  </a:lnTo>
                  <a:lnTo>
                    <a:pt x="10718267" y="22592"/>
                  </a:lnTo>
                  <a:lnTo>
                    <a:pt x="10768003" y="26524"/>
                  </a:lnTo>
                  <a:lnTo>
                    <a:pt x="10822172" y="31548"/>
                  </a:lnTo>
                  <a:lnTo>
                    <a:pt x="10874004" y="37453"/>
                  </a:lnTo>
                  <a:lnTo>
                    <a:pt x="10923455" y="44511"/>
                  </a:lnTo>
                  <a:lnTo>
                    <a:pt x="10970482" y="52998"/>
                  </a:lnTo>
                  <a:lnTo>
                    <a:pt x="11015041" y="63188"/>
                  </a:lnTo>
                  <a:lnTo>
                    <a:pt x="11057090" y="75355"/>
                  </a:lnTo>
                  <a:lnTo>
                    <a:pt x="11096584" y="89773"/>
                  </a:lnTo>
                  <a:lnTo>
                    <a:pt x="11133481" y="106716"/>
                  </a:lnTo>
                  <a:lnTo>
                    <a:pt x="11167738" y="126458"/>
                  </a:lnTo>
                  <a:lnTo>
                    <a:pt x="11199310" y="149274"/>
                  </a:lnTo>
                  <a:lnTo>
                    <a:pt x="11228155" y="175438"/>
                  </a:lnTo>
                  <a:lnTo>
                    <a:pt x="11254230" y="205223"/>
                  </a:lnTo>
                  <a:lnTo>
                    <a:pt x="11277491" y="238905"/>
                  </a:lnTo>
                  <a:lnTo>
                    <a:pt x="11297895" y="276757"/>
                  </a:lnTo>
                  <a:lnTo>
                    <a:pt x="11315398" y="319053"/>
                  </a:lnTo>
                  <a:lnTo>
                    <a:pt x="11329958" y="366068"/>
                  </a:lnTo>
                  <a:lnTo>
                    <a:pt x="11341530" y="418075"/>
                  </a:lnTo>
                  <a:lnTo>
                    <a:pt x="11350073" y="475350"/>
                  </a:lnTo>
                  <a:lnTo>
                    <a:pt x="11360391" y="573515"/>
                  </a:lnTo>
                  <a:lnTo>
                    <a:pt x="11369769" y="672802"/>
                  </a:lnTo>
                  <a:lnTo>
                    <a:pt x="11377906" y="772931"/>
                  </a:lnTo>
                  <a:lnTo>
                    <a:pt x="11384498" y="873623"/>
                  </a:lnTo>
                  <a:lnTo>
                    <a:pt x="11387121" y="924093"/>
                  </a:lnTo>
                  <a:lnTo>
                    <a:pt x="11389243" y="974599"/>
                  </a:lnTo>
                  <a:lnTo>
                    <a:pt x="11390827" y="1025107"/>
                  </a:lnTo>
                  <a:lnTo>
                    <a:pt x="11391837" y="1075582"/>
                  </a:lnTo>
                  <a:lnTo>
                    <a:pt x="11392232" y="1125989"/>
                  </a:lnTo>
                  <a:lnTo>
                    <a:pt x="11391977" y="1176292"/>
                  </a:lnTo>
                  <a:lnTo>
                    <a:pt x="11391032" y="1226458"/>
                  </a:lnTo>
                  <a:lnTo>
                    <a:pt x="11389361" y="1276451"/>
                  </a:lnTo>
                  <a:lnTo>
                    <a:pt x="11386924" y="1326237"/>
                  </a:lnTo>
                  <a:lnTo>
                    <a:pt x="11383685" y="1375780"/>
                  </a:lnTo>
                  <a:lnTo>
                    <a:pt x="11379606" y="1425046"/>
                  </a:lnTo>
                  <a:lnTo>
                    <a:pt x="11374648" y="1474001"/>
                  </a:lnTo>
                  <a:lnTo>
                    <a:pt x="11368773" y="1522608"/>
                  </a:lnTo>
                  <a:lnTo>
                    <a:pt x="11359640" y="1576890"/>
                  </a:lnTo>
                  <a:lnTo>
                    <a:pt x="11347153" y="1626795"/>
                  </a:lnTo>
                  <a:lnTo>
                    <a:pt x="11331402" y="1672461"/>
                  </a:lnTo>
                  <a:lnTo>
                    <a:pt x="11312480" y="1714024"/>
                  </a:lnTo>
                  <a:lnTo>
                    <a:pt x="11290477" y="1751623"/>
                  </a:lnTo>
                  <a:lnTo>
                    <a:pt x="11265486" y="1785392"/>
                  </a:lnTo>
                  <a:lnTo>
                    <a:pt x="11237596" y="1815471"/>
                  </a:lnTo>
                  <a:lnTo>
                    <a:pt x="11206901" y="1841995"/>
                  </a:lnTo>
                  <a:lnTo>
                    <a:pt x="11173490" y="1865102"/>
                  </a:lnTo>
                  <a:lnTo>
                    <a:pt x="11137456" y="1884929"/>
                  </a:lnTo>
                  <a:lnTo>
                    <a:pt x="11098890" y="1901612"/>
                  </a:lnTo>
                  <a:lnTo>
                    <a:pt x="11057882" y="1915290"/>
                  </a:lnTo>
                  <a:lnTo>
                    <a:pt x="11014526" y="1926098"/>
                  </a:lnTo>
                  <a:lnTo>
                    <a:pt x="10968911" y="1934175"/>
                  </a:lnTo>
                  <a:lnTo>
                    <a:pt x="10921129" y="1939656"/>
                  </a:lnTo>
                  <a:lnTo>
                    <a:pt x="10871272" y="1942679"/>
                  </a:lnTo>
                  <a:lnTo>
                    <a:pt x="10805404" y="1943382"/>
                  </a:lnTo>
                  <a:lnTo>
                    <a:pt x="10757335" y="1949579"/>
                  </a:lnTo>
                  <a:lnTo>
                    <a:pt x="10709024" y="1955301"/>
                  </a:lnTo>
                  <a:lnTo>
                    <a:pt x="10611717" y="1965378"/>
                  </a:lnTo>
                  <a:lnTo>
                    <a:pt x="10513559" y="1973732"/>
                  </a:lnTo>
                  <a:lnTo>
                    <a:pt x="10414628" y="1980484"/>
                  </a:lnTo>
                  <a:lnTo>
                    <a:pt x="10315001" y="1985754"/>
                  </a:lnTo>
                  <a:lnTo>
                    <a:pt x="10214756" y="1989662"/>
                  </a:lnTo>
                  <a:lnTo>
                    <a:pt x="10113970" y="1992329"/>
                  </a:lnTo>
                  <a:lnTo>
                    <a:pt x="10012719" y="1993873"/>
                  </a:lnTo>
                  <a:lnTo>
                    <a:pt x="9860143" y="1994350"/>
                  </a:lnTo>
                  <a:close/>
                </a:path>
              </a:pathLst>
            </a:custGeom>
            <a:solidFill>
              <a:srgbClr val="FEBE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419049" y="1465735"/>
              <a:ext cx="11516995" cy="2108200"/>
            </a:xfrm>
            <a:custGeom>
              <a:avLst/>
              <a:gdLst/>
              <a:ahLst/>
              <a:cxnLst/>
              <a:rect l="l" t="t" r="r" b="b"/>
              <a:pathLst>
                <a:path w="11516995" h="2108200">
                  <a:moveTo>
                    <a:pt x="10636499" y="12699"/>
                  </a:moveTo>
                  <a:lnTo>
                    <a:pt x="9416000" y="12699"/>
                  </a:lnTo>
                  <a:lnTo>
                    <a:pt x="9466539" y="0"/>
                  </a:lnTo>
                  <a:lnTo>
                    <a:pt x="10585885" y="0"/>
                  </a:lnTo>
                  <a:lnTo>
                    <a:pt x="10636499" y="12699"/>
                  </a:lnTo>
                  <a:close/>
                </a:path>
                <a:path w="11516995" h="2108200">
                  <a:moveTo>
                    <a:pt x="8267532" y="2082799"/>
                  </a:moveTo>
                  <a:lnTo>
                    <a:pt x="490244" y="2082799"/>
                  </a:lnTo>
                  <a:lnTo>
                    <a:pt x="439465" y="2070099"/>
                  </a:lnTo>
                  <a:lnTo>
                    <a:pt x="391260" y="2057399"/>
                  </a:lnTo>
                  <a:lnTo>
                    <a:pt x="345686" y="2031999"/>
                  </a:lnTo>
                  <a:lnTo>
                    <a:pt x="302796" y="2006599"/>
                  </a:lnTo>
                  <a:lnTo>
                    <a:pt x="262645" y="1981199"/>
                  </a:lnTo>
                  <a:lnTo>
                    <a:pt x="225289" y="1943099"/>
                  </a:lnTo>
                  <a:lnTo>
                    <a:pt x="198991" y="1917699"/>
                  </a:lnTo>
                  <a:lnTo>
                    <a:pt x="174450" y="1879599"/>
                  </a:lnTo>
                  <a:lnTo>
                    <a:pt x="151669" y="1854199"/>
                  </a:lnTo>
                  <a:lnTo>
                    <a:pt x="130651" y="1816099"/>
                  </a:lnTo>
                  <a:lnTo>
                    <a:pt x="111400" y="1777999"/>
                  </a:lnTo>
                  <a:lnTo>
                    <a:pt x="93920" y="1739899"/>
                  </a:lnTo>
                  <a:lnTo>
                    <a:pt x="78214" y="1689099"/>
                  </a:lnTo>
                  <a:lnTo>
                    <a:pt x="64284" y="1650999"/>
                  </a:lnTo>
                  <a:lnTo>
                    <a:pt x="52136" y="1600199"/>
                  </a:lnTo>
                  <a:lnTo>
                    <a:pt x="41771" y="1549399"/>
                  </a:lnTo>
                  <a:lnTo>
                    <a:pt x="33194" y="1485899"/>
                  </a:lnTo>
                  <a:lnTo>
                    <a:pt x="26407" y="1435099"/>
                  </a:lnTo>
                  <a:lnTo>
                    <a:pt x="21415" y="1384299"/>
                  </a:lnTo>
                  <a:lnTo>
                    <a:pt x="18221" y="1320799"/>
                  </a:lnTo>
                  <a:lnTo>
                    <a:pt x="16828" y="1257299"/>
                  </a:lnTo>
                  <a:lnTo>
                    <a:pt x="17240" y="1193799"/>
                  </a:lnTo>
                  <a:lnTo>
                    <a:pt x="10227" y="1142999"/>
                  </a:lnTo>
                  <a:lnTo>
                    <a:pt x="8546" y="1130299"/>
                  </a:lnTo>
                  <a:lnTo>
                    <a:pt x="7305" y="1104899"/>
                  </a:lnTo>
                  <a:lnTo>
                    <a:pt x="6939" y="1079499"/>
                  </a:lnTo>
                  <a:lnTo>
                    <a:pt x="7889" y="1066799"/>
                  </a:lnTo>
                  <a:lnTo>
                    <a:pt x="3506" y="1041399"/>
                  </a:lnTo>
                  <a:lnTo>
                    <a:pt x="876" y="1015999"/>
                  </a:lnTo>
                  <a:lnTo>
                    <a:pt x="0" y="990599"/>
                  </a:lnTo>
                  <a:lnTo>
                    <a:pt x="876" y="965199"/>
                  </a:lnTo>
                  <a:lnTo>
                    <a:pt x="876" y="952499"/>
                  </a:lnTo>
                  <a:lnTo>
                    <a:pt x="4565" y="914399"/>
                  </a:lnTo>
                  <a:lnTo>
                    <a:pt x="8412" y="863599"/>
                  </a:lnTo>
                  <a:lnTo>
                    <a:pt x="12605" y="812799"/>
                  </a:lnTo>
                  <a:lnTo>
                    <a:pt x="17335" y="761999"/>
                  </a:lnTo>
                  <a:lnTo>
                    <a:pt x="22790" y="711199"/>
                  </a:lnTo>
                  <a:lnTo>
                    <a:pt x="29159" y="660399"/>
                  </a:lnTo>
                  <a:lnTo>
                    <a:pt x="36633" y="609599"/>
                  </a:lnTo>
                  <a:lnTo>
                    <a:pt x="45400" y="558799"/>
                  </a:lnTo>
                  <a:lnTo>
                    <a:pt x="55650" y="507999"/>
                  </a:lnTo>
                  <a:lnTo>
                    <a:pt x="67572" y="469899"/>
                  </a:lnTo>
                  <a:lnTo>
                    <a:pt x="81355" y="419099"/>
                  </a:lnTo>
                  <a:lnTo>
                    <a:pt x="97189" y="380999"/>
                  </a:lnTo>
                  <a:lnTo>
                    <a:pt x="115263" y="330199"/>
                  </a:lnTo>
                  <a:lnTo>
                    <a:pt x="135766" y="292099"/>
                  </a:lnTo>
                  <a:lnTo>
                    <a:pt x="158888" y="253999"/>
                  </a:lnTo>
                  <a:lnTo>
                    <a:pt x="184817" y="215899"/>
                  </a:lnTo>
                  <a:lnTo>
                    <a:pt x="213744" y="177799"/>
                  </a:lnTo>
                  <a:lnTo>
                    <a:pt x="245857" y="152399"/>
                  </a:lnTo>
                  <a:lnTo>
                    <a:pt x="281346" y="114299"/>
                  </a:lnTo>
                  <a:lnTo>
                    <a:pt x="320400" y="88899"/>
                  </a:lnTo>
                  <a:lnTo>
                    <a:pt x="363209" y="76199"/>
                  </a:lnTo>
                  <a:lnTo>
                    <a:pt x="407405" y="38099"/>
                  </a:lnTo>
                  <a:lnTo>
                    <a:pt x="455545" y="25399"/>
                  </a:lnTo>
                  <a:lnTo>
                    <a:pt x="507192" y="12699"/>
                  </a:lnTo>
                  <a:lnTo>
                    <a:pt x="2594765" y="12699"/>
                  </a:lnTo>
                  <a:lnTo>
                    <a:pt x="2999287" y="25399"/>
                  </a:lnTo>
                  <a:lnTo>
                    <a:pt x="3953498" y="25399"/>
                  </a:lnTo>
                  <a:lnTo>
                    <a:pt x="4871673" y="38099"/>
                  </a:lnTo>
                  <a:lnTo>
                    <a:pt x="11021626" y="38099"/>
                  </a:lnTo>
                  <a:lnTo>
                    <a:pt x="11106395" y="63499"/>
                  </a:lnTo>
                  <a:lnTo>
                    <a:pt x="11146588" y="76199"/>
                  </a:lnTo>
                  <a:lnTo>
                    <a:pt x="11185148" y="88899"/>
                  </a:lnTo>
                  <a:lnTo>
                    <a:pt x="11221948" y="101599"/>
                  </a:lnTo>
                  <a:lnTo>
                    <a:pt x="11239404" y="114299"/>
                  </a:lnTo>
                  <a:lnTo>
                    <a:pt x="9565332" y="114299"/>
                  </a:lnTo>
                  <a:lnTo>
                    <a:pt x="9515042" y="126999"/>
                  </a:lnTo>
                  <a:lnTo>
                    <a:pt x="518442" y="126999"/>
                  </a:lnTo>
                  <a:lnTo>
                    <a:pt x="486519" y="139699"/>
                  </a:lnTo>
                  <a:lnTo>
                    <a:pt x="457225" y="152399"/>
                  </a:lnTo>
                  <a:lnTo>
                    <a:pt x="431000" y="165099"/>
                  </a:lnTo>
                  <a:lnTo>
                    <a:pt x="419312" y="165099"/>
                  </a:lnTo>
                  <a:lnTo>
                    <a:pt x="380970" y="190499"/>
                  </a:lnTo>
                  <a:lnTo>
                    <a:pt x="346277" y="215899"/>
                  </a:lnTo>
                  <a:lnTo>
                    <a:pt x="315033" y="241299"/>
                  </a:lnTo>
                  <a:lnTo>
                    <a:pt x="287040" y="279399"/>
                  </a:lnTo>
                  <a:lnTo>
                    <a:pt x="262101" y="317499"/>
                  </a:lnTo>
                  <a:lnTo>
                    <a:pt x="240016" y="342899"/>
                  </a:lnTo>
                  <a:lnTo>
                    <a:pt x="220587" y="393699"/>
                  </a:lnTo>
                  <a:lnTo>
                    <a:pt x="203616" y="431799"/>
                  </a:lnTo>
                  <a:lnTo>
                    <a:pt x="188905" y="469899"/>
                  </a:lnTo>
                  <a:lnTo>
                    <a:pt x="176255" y="520699"/>
                  </a:lnTo>
                  <a:lnTo>
                    <a:pt x="165468" y="571499"/>
                  </a:lnTo>
                  <a:lnTo>
                    <a:pt x="156345" y="609599"/>
                  </a:lnTo>
                  <a:lnTo>
                    <a:pt x="148689" y="660399"/>
                  </a:lnTo>
                  <a:lnTo>
                    <a:pt x="142301" y="711199"/>
                  </a:lnTo>
                  <a:lnTo>
                    <a:pt x="136982" y="761999"/>
                  </a:lnTo>
                  <a:lnTo>
                    <a:pt x="132534" y="812799"/>
                  </a:lnTo>
                  <a:lnTo>
                    <a:pt x="128758" y="863599"/>
                  </a:lnTo>
                  <a:lnTo>
                    <a:pt x="125458" y="914399"/>
                  </a:lnTo>
                  <a:lnTo>
                    <a:pt x="122433" y="965199"/>
                  </a:lnTo>
                  <a:lnTo>
                    <a:pt x="122433" y="977899"/>
                  </a:lnTo>
                  <a:lnTo>
                    <a:pt x="121155" y="990599"/>
                  </a:lnTo>
                  <a:lnTo>
                    <a:pt x="120972" y="1003299"/>
                  </a:lnTo>
                  <a:lnTo>
                    <a:pt x="122104" y="1028699"/>
                  </a:lnTo>
                  <a:lnTo>
                    <a:pt x="124771" y="1041399"/>
                  </a:lnTo>
                  <a:lnTo>
                    <a:pt x="127108" y="1054099"/>
                  </a:lnTo>
                  <a:lnTo>
                    <a:pt x="126159" y="1079499"/>
                  </a:lnTo>
                  <a:lnTo>
                    <a:pt x="126524" y="1092199"/>
                  </a:lnTo>
                  <a:lnTo>
                    <a:pt x="127766" y="1117599"/>
                  </a:lnTo>
                  <a:lnTo>
                    <a:pt x="129446" y="1130299"/>
                  </a:lnTo>
                  <a:lnTo>
                    <a:pt x="136459" y="1181099"/>
                  </a:lnTo>
                  <a:lnTo>
                    <a:pt x="135991" y="1257299"/>
                  </a:lnTo>
                  <a:lnTo>
                    <a:pt x="137583" y="1320799"/>
                  </a:lnTo>
                  <a:lnTo>
                    <a:pt x="141220" y="1384299"/>
                  </a:lnTo>
                  <a:lnTo>
                    <a:pt x="146886" y="1435099"/>
                  </a:lnTo>
                  <a:lnTo>
                    <a:pt x="154566" y="1498599"/>
                  </a:lnTo>
                  <a:lnTo>
                    <a:pt x="164245" y="1549399"/>
                  </a:lnTo>
                  <a:lnTo>
                    <a:pt x="175906" y="1600199"/>
                  </a:lnTo>
                  <a:lnTo>
                    <a:pt x="189536" y="1650999"/>
                  </a:lnTo>
                  <a:lnTo>
                    <a:pt x="205118" y="1689099"/>
                  </a:lnTo>
                  <a:lnTo>
                    <a:pt x="222638" y="1727199"/>
                  </a:lnTo>
                  <a:lnTo>
                    <a:pt x="242079" y="1765299"/>
                  </a:lnTo>
                  <a:lnTo>
                    <a:pt x="263427" y="1803399"/>
                  </a:lnTo>
                  <a:lnTo>
                    <a:pt x="286666" y="1828799"/>
                  </a:lnTo>
                  <a:lnTo>
                    <a:pt x="311781" y="1866899"/>
                  </a:lnTo>
                  <a:lnTo>
                    <a:pt x="349973" y="1892299"/>
                  </a:lnTo>
                  <a:lnTo>
                    <a:pt x="392126" y="1930399"/>
                  </a:lnTo>
                  <a:lnTo>
                    <a:pt x="438305" y="1943099"/>
                  </a:lnTo>
                  <a:lnTo>
                    <a:pt x="488575" y="1955799"/>
                  </a:lnTo>
                  <a:lnTo>
                    <a:pt x="543001" y="1968499"/>
                  </a:lnTo>
                  <a:lnTo>
                    <a:pt x="9218153" y="1968499"/>
                  </a:lnTo>
                  <a:lnTo>
                    <a:pt x="9321795" y="1981199"/>
                  </a:lnTo>
                  <a:lnTo>
                    <a:pt x="9790855" y="1981199"/>
                  </a:lnTo>
                  <a:lnTo>
                    <a:pt x="9842985" y="1993899"/>
                  </a:lnTo>
                  <a:lnTo>
                    <a:pt x="11222573" y="1993899"/>
                  </a:lnTo>
                  <a:lnTo>
                    <a:pt x="11182591" y="2006599"/>
                  </a:lnTo>
                  <a:lnTo>
                    <a:pt x="11139873" y="2019299"/>
                  </a:lnTo>
                  <a:lnTo>
                    <a:pt x="11094408" y="2031999"/>
                  </a:lnTo>
                  <a:lnTo>
                    <a:pt x="11046188" y="2044699"/>
                  </a:lnTo>
                  <a:lnTo>
                    <a:pt x="10995200" y="2044699"/>
                  </a:lnTo>
                  <a:lnTo>
                    <a:pt x="10941435" y="2057399"/>
                  </a:lnTo>
                  <a:lnTo>
                    <a:pt x="10825968" y="2057399"/>
                  </a:lnTo>
                  <a:lnTo>
                    <a:pt x="10776234" y="2070099"/>
                  </a:lnTo>
                  <a:lnTo>
                    <a:pt x="8404658" y="2070099"/>
                  </a:lnTo>
                  <a:lnTo>
                    <a:pt x="8267532" y="2082799"/>
                  </a:lnTo>
                  <a:close/>
                </a:path>
                <a:path w="11516995" h="2108200">
                  <a:moveTo>
                    <a:pt x="10838131" y="25399"/>
                  </a:moveTo>
                  <a:lnTo>
                    <a:pt x="9015299" y="25399"/>
                  </a:lnTo>
                  <a:lnTo>
                    <a:pt x="9065445" y="12699"/>
                  </a:lnTo>
                  <a:lnTo>
                    <a:pt x="10787860" y="12699"/>
                  </a:lnTo>
                  <a:lnTo>
                    <a:pt x="10838131" y="25399"/>
                  </a:lnTo>
                  <a:close/>
                </a:path>
                <a:path w="11516995" h="2108200">
                  <a:moveTo>
                    <a:pt x="10977305" y="38099"/>
                  </a:moveTo>
                  <a:lnTo>
                    <a:pt x="8263839" y="38099"/>
                  </a:lnTo>
                  <a:lnTo>
                    <a:pt x="8414328" y="25399"/>
                  </a:lnTo>
                  <a:lnTo>
                    <a:pt x="10931863" y="25399"/>
                  </a:lnTo>
                  <a:lnTo>
                    <a:pt x="10977305" y="38099"/>
                  </a:lnTo>
                  <a:close/>
                </a:path>
                <a:path w="11516995" h="2108200">
                  <a:moveTo>
                    <a:pt x="11222573" y="1993899"/>
                  </a:moveTo>
                  <a:lnTo>
                    <a:pt x="10050934" y="1993899"/>
                  </a:lnTo>
                  <a:lnTo>
                    <a:pt x="10102713" y="1981199"/>
                  </a:lnTo>
                  <a:lnTo>
                    <a:pt x="10461407" y="1981199"/>
                  </a:lnTo>
                  <a:lnTo>
                    <a:pt x="10511957" y="1968499"/>
                  </a:lnTo>
                  <a:lnTo>
                    <a:pt x="10612410" y="1968499"/>
                  </a:lnTo>
                  <a:lnTo>
                    <a:pt x="10662288" y="1955799"/>
                  </a:lnTo>
                  <a:lnTo>
                    <a:pt x="10761280" y="1955799"/>
                  </a:lnTo>
                  <a:lnTo>
                    <a:pt x="10810369" y="1943099"/>
                  </a:lnTo>
                  <a:lnTo>
                    <a:pt x="10889558" y="1943099"/>
                  </a:lnTo>
                  <a:lnTo>
                    <a:pt x="10947416" y="1930399"/>
                  </a:lnTo>
                  <a:lnTo>
                    <a:pt x="11051397" y="1930399"/>
                  </a:lnTo>
                  <a:lnTo>
                    <a:pt x="11097635" y="1917699"/>
                  </a:lnTo>
                  <a:lnTo>
                    <a:pt x="11140117" y="1904999"/>
                  </a:lnTo>
                  <a:lnTo>
                    <a:pt x="11178900" y="1879599"/>
                  </a:lnTo>
                  <a:lnTo>
                    <a:pt x="11214043" y="1866899"/>
                  </a:lnTo>
                  <a:lnTo>
                    <a:pt x="11245604" y="1841499"/>
                  </a:lnTo>
                  <a:lnTo>
                    <a:pt x="11273640" y="1803399"/>
                  </a:lnTo>
                  <a:lnTo>
                    <a:pt x="11298210" y="1777999"/>
                  </a:lnTo>
                  <a:lnTo>
                    <a:pt x="11319373" y="1739899"/>
                  </a:lnTo>
                  <a:lnTo>
                    <a:pt x="11337186" y="1701799"/>
                  </a:lnTo>
                  <a:lnTo>
                    <a:pt x="11351708" y="1663699"/>
                  </a:lnTo>
                  <a:lnTo>
                    <a:pt x="11362997" y="1612899"/>
                  </a:lnTo>
                  <a:lnTo>
                    <a:pt x="11371110" y="1574799"/>
                  </a:lnTo>
                  <a:lnTo>
                    <a:pt x="11377237" y="1511299"/>
                  </a:lnTo>
                  <a:lnTo>
                    <a:pt x="11382326" y="1460499"/>
                  </a:lnTo>
                  <a:lnTo>
                    <a:pt x="11386426" y="1409699"/>
                  </a:lnTo>
                  <a:lnTo>
                    <a:pt x="11389587" y="1358899"/>
                  </a:lnTo>
                  <a:lnTo>
                    <a:pt x="11391856" y="1308099"/>
                  </a:lnTo>
                  <a:lnTo>
                    <a:pt x="11393285" y="1257299"/>
                  </a:lnTo>
                  <a:lnTo>
                    <a:pt x="11393921" y="1193799"/>
                  </a:lnTo>
                  <a:lnTo>
                    <a:pt x="11393813" y="1142999"/>
                  </a:lnTo>
                  <a:lnTo>
                    <a:pt x="11393011" y="1092199"/>
                  </a:lnTo>
                  <a:lnTo>
                    <a:pt x="11391564" y="1041399"/>
                  </a:lnTo>
                  <a:lnTo>
                    <a:pt x="11389521" y="990599"/>
                  </a:lnTo>
                  <a:lnTo>
                    <a:pt x="11386931" y="939799"/>
                  </a:lnTo>
                  <a:lnTo>
                    <a:pt x="11383843" y="888999"/>
                  </a:lnTo>
                  <a:lnTo>
                    <a:pt x="11380306" y="838199"/>
                  </a:lnTo>
                  <a:lnTo>
                    <a:pt x="11376370" y="787399"/>
                  </a:lnTo>
                  <a:lnTo>
                    <a:pt x="11372083" y="736599"/>
                  </a:lnTo>
                  <a:lnTo>
                    <a:pt x="11367494" y="685799"/>
                  </a:lnTo>
                  <a:lnTo>
                    <a:pt x="11362653" y="634999"/>
                  </a:lnTo>
                  <a:lnTo>
                    <a:pt x="11357608" y="584199"/>
                  </a:lnTo>
                  <a:lnTo>
                    <a:pt x="11352409" y="533399"/>
                  </a:lnTo>
                  <a:lnTo>
                    <a:pt x="11344473" y="482599"/>
                  </a:lnTo>
                  <a:lnTo>
                    <a:pt x="11333736" y="431799"/>
                  </a:lnTo>
                  <a:lnTo>
                    <a:pt x="11320081" y="393699"/>
                  </a:lnTo>
                  <a:lnTo>
                    <a:pt x="11303392" y="342899"/>
                  </a:lnTo>
                  <a:lnTo>
                    <a:pt x="11283553" y="317499"/>
                  </a:lnTo>
                  <a:lnTo>
                    <a:pt x="11260447" y="279399"/>
                  </a:lnTo>
                  <a:lnTo>
                    <a:pt x="11233958" y="253999"/>
                  </a:lnTo>
                  <a:lnTo>
                    <a:pt x="11203970" y="228599"/>
                  </a:lnTo>
                  <a:lnTo>
                    <a:pt x="11170365" y="215899"/>
                  </a:lnTo>
                  <a:lnTo>
                    <a:pt x="11133028" y="190499"/>
                  </a:lnTo>
                  <a:lnTo>
                    <a:pt x="11091842" y="177799"/>
                  </a:lnTo>
                  <a:lnTo>
                    <a:pt x="11046691" y="165099"/>
                  </a:lnTo>
                  <a:lnTo>
                    <a:pt x="10997458" y="165099"/>
                  </a:lnTo>
                  <a:lnTo>
                    <a:pt x="10944027" y="152399"/>
                  </a:lnTo>
                  <a:lnTo>
                    <a:pt x="10886281" y="139699"/>
                  </a:lnTo>
                  <a:lnTo>
                    <a:pt x="10774497" y="139699"/>
                  </a:lnTo>
                  <a:lnTo>
                    <a:pt x="10724767" y="126999"/>
                  </a:lnTo>
                  <a:lnTo>
                    <a:pt x="10574916" y="126999"/>
                  </a:lnTo>
                  <a:lnTo>
                    <a:pt x="10524772" y="114299"/>
                  </a:lnTo>
                  <a:lnTo>
                    <a:pt x="11239404" y="114299"/>
                  </a:lnTo>
                  <a:lnTo>
                    <a:pt x="11289755" y="152399"/>
                  </a:lnTo>
                  <a:lnTo>
                    <a:pt x="11320506" y="177799"/>
                  </a:lnTo>
                  <a:lnTo>
                    <a:pt x="11348985" y="203199"/>
                  </a:lnTo>
                  <a:lnTo>
                    <a:pt x="11375064" y="241299"/>
                  </a:lnTo>
                  <a:lnTo>
                    <a:pt x="11398615" y="266699"/>
                  </a:lnTo>
                  <a:lnTo>
                    <a:pt x="11419509" y="317499"/>
                  </a:lnTo>
                  <a:lnTo>
                    <a:pt x="11437620" y="355599"/>
                  </a:lnTo>
                  <a:lnTo>
                    <a:pt x="11452818" y="406399"/>
                  </a:lnTo>
                  <a:lnTo>
                    <a:pt x="11464977" y="457199"/>
                  </a:lnTo>
                  <a:lnTo>
                    <a:pt x="11473967" y="520699"/>
                  </a:lnTo>
                  <a:lnTo>
                    <a:pt x="11478937" y="571499"/>
                  </a:lnTo>
                  <a:lnTo>
                    <a:pt x="11483796" y="609599"/>
                  </a:lnTo>
                  <a:lnTo>
                    <a:pt x="11488497" y="660399"/>
                  </a:lnTo>
                  <a:lnTo>
                    <a:pt x="11492994" y="711199"/>
                  </a:lnTo>
                  <a:lnTo>
                    <a:pt x="11497240" y="761999"/>
                  </a:lnTo>
                  <a:lnTo>
                    <a:pt x="11501187" y="812799"/>
                  </a:lnTo>
                  <a:lnTo>
                    <a:pt x="11504789" y="863599"/>
                  </a:lnTo>
                  <a:lnTo>
                    <a:pt x="11507999" y="914399"/>
                  </a:lnTo>
                  <a:lnTo>
                    <a:pt x="11510769" y="965199"/>
                  </a:lnTo>
                  <a:lnTo>
                    <a:pt x="11513054" y="1015999"/>
                  </a:lnTo>
                  <a:lnTo>
                    <a:pt x="11514805" y="1066799"/>
                  </a:lnTo>
                  <a:lnTo>
                    <a:pt x="11515976" y="1117599"/>
                  </a:lnTo>
                  <a:lnTo>
                    <a:pt x="11516520" y="1168399"/>
                  </a:lnTo>
                  <a:lnTo>
                    <a:pt x="11516455" y="1193799"/>
                  </a:lnTo>
                  <a:lnTo>
                    <a:pt x="11515540" y="1269999"/>
                  </a:lnTo>
                  <a:lnTo>
                    <a:pt x="11513921" y="1320799"/>
                  </a:lnTo>
                  <a:lnTo>
                    <a:pt x="11511488" y="1371599"/>
                  </a:lnTo>
                  <a:lnTo>
                    <a:pt x="11508193" y="1422399"/>
                  </a:lnTo>
                  <a:lnTo>
                    <a:pt x="11503989" y="1485899"/>
                  </a:lnTo>
                  <a:lnTo>
                    <a:pt x="11498830" y="1536699"/>
                  </a:lnTo>
                  <a:lnTo>
                    <a:pt x="11492668" y="1587499"/>
                  </a:lnTo>
                  <a:lnTo>
                    <a:pt x="11484721" y="1638299"/>
                  </a:lnTo>
                  <a:lnTo>
                    <a:pt x="11474160" y="1676399"/>
                  </a:lnTo>
                  <a:lnTo>
                    <a:pt x="11460976" y="1727199"/>
                  </a:lnTo>
                  <a:lnTo>
                    <a:pt x="11445159" y="1765299"/>
                  </a:lnTo>
                  <a:lnTo>
                    <a:pt x="11426697" y="1803399"/>
                  </a:lnTo>
                  <a:lnTo>
                    <a:pt x="11405581" y="1841499"/>
                  </a:lnTo>
                  <a:lnTo>
                    <a:pt x="11381800" y="1866899"/>
                  </a:lnTo>
                  <a:lnTo>
                    <a:pt x="11355345" y="1904999"/>
                  </a:lnTo>
                  <a:lnTo>
                    <a:pt x="11326205" y="1930399"/>
                  </a:lnTo>
                  <a:lnTo>
                    <a:pt x="11294370" y="1955799"/>
                  </a:lnTo>
                  <a:lnTo>
                    <a:pt x="11259829" y="1968499"/>
                  </a:lnTo>
                  <a:lnTo>
                    <a:pt x="11222573" y="1993899"/>
                  </a:lnTo>
                  <a:close/>
                </a:path>
                <a:path w="11516995" h="2108200">
                  <a:moveTo>
                    <a:pt x="9015211" y="139699"/>
                  </a:moveTo>
                  <a:lnTo>
                    <a:pt x="3097694" y="139699"/>
                  </a:lnTo>
                  <a:lnTo>
                    <a:pt x="2135161" y="126999"/>
                  </a:lnTo>
                  <a:lnTo>
                    <a:pt x="9115483" y="126999"/>
                  </a:lnTo>
                  <a:lnTo>
                    <a:pt x="9015211" y="139699"/>
                  </a:lnTo>
                  <a:close/>
                </a:path>
                <a:path w="11516995" h="2108200">
                  <a:moveTo>
                    <a:pt x="8612460" y="152399"/>
                  </a:moveTo>
                  <a:lnTo>
                    <a:pt x="4306729" y="152399"/>
                  </a:lnTo>
                  <a:lnTo>
                    <a:pt x="4103239" y="139699"/>
                  </a:lnTo>
                  <a:lnTo>
                    <a:pt x="8662731" y="139699"/>
                  </a:lnTo>
                  <a:lnTo>
                    <a:pt x="8612460" y="152399"/>
                  </a:lnTo>
                  <a:close/>
                </a:path>
                <a:path w="11516995" h="2108200">
                  <a:moveTo>
                    <a:pt x="8804168" y="1968499"/>
                  </a:moveTo>
                  <a:lnTo>
                    <a:pt x="7943841" y="1968499"/>
                  </a:lnTo>
                  <a:lnTo>
                    <a:pt x="8084661" y="1955799"/>
                  </a:lnTo>
                  <a:lnTo>
                    <a:pt x="8752304" y="1955799"/>
                  </a:lnTo>
                  <a:lnTo>
                    <a:pt x="8804168" y="1968499"/>
                  </a:lnTo>
                  <a:close/>
                </a:path>
                <a:path w="11516995" h="2108200">
                  <a:moveTo>
                    <a:pt x="10676280" y="2082799"/>
                  </a:moveTo>
                  <a:lnTo>
                    <a:pt x="8704747" y="2082799"/>
                  </a:lnTo>
                  <a:lnTo>
                    <a:pt x="8654118" y="2070099"/>
                  </a:lnTo>
                  <a:lnTo>
                    <a:pt x="10726336" y="2070099"/>
                  </a:lnTo>
                  <a:lnTo>
                    <a:pt x="10676280" y="2082799"/>
                  </a:lnTo>
                  <a:close/>
                </a:path>
                <a:path w="11516995" h="2108200">
                  <a:moveTo>
                    <a:pt x="603985" y="2095499"/>
                  </a:moveTo>
                  <a:lnTo>
                    <a:pt x="599310" y="2095499"/>
                  </a:lnTo>
                  <a:lnTo>
                    <a:pt x="543544" y="2082799"/>
                  </a:lnTo>
                  <a:lnTo>
                    <a:pt x="705088" y="2082799"/>
                  </a:lnTo>
                  <a:lnTo>
                    <a:pt x="603985" y="2095499"/>
                  </a:lnTo>
                  <a:close/>
                </a:path>
                <a:path w="11516995" h="2108200">
                  <a:moveTo>
                    <a:pt x="10525207" y="2095499"/>
                  </a:moveTo>
                  <a:lnTo>
                    <a:pt x="9213478" y="2095499"/>
                  </a:lnTo>
                  <a:lnTo>
                    <a:pt x="9162970" y="2082799"/>
                  </a:lnTo>
                  <a:lnTo>
                    <a:pt x="10575710" y="2082799"/>
                  </a:lnTo>
                  <a:lnTo>
                    <a:pt x="10525207" y="2095499"/>
                  </a:lnTo>
                  <a:close/>
                </a:path>
                <a:path w="11516995" h="2108200">
                  <a:moveTo>
                    <a:pt x="10270693" y="2108199"/>
                  </a:moveTo>
                  <a:lnTo>
                    <a:pt x="9611580" y="2108199"/>
                  </a:lnTo>
                  <a:lnTo>
                    <a:pt x="9561672" y="2095499"/>
                  </a:lnTo>
                  <a:lnTo>
                    <a:pt x="10321846" y="2095499"/>
                  </a:lnTo>
                  <a:lnTo>
                    <a:pt x="10270693" y="2108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13736" y="2459921"/>
            <a:ext cx="7081366" cy="3116067"/>
          </a:xfrm>
          <a:prstGeom prst="rect">
            <a:avLst/>
          </a:prstGeom>
        </p:spPr>
        <p:txBody>
          <a:bodyPr vert="horz" wrap="square" lIns="0" tIns="70697" rIns="0" bIns="0" rtlCol="0">
            <a:spAutoFit/>
          </a:bodyPr>
          <a:lstStyle/>
          <a:p>
            <a:pPr marL="8467">
              <a:spcBef>
                <a:spcPts val="557"/>
              </a:spcBef>
            </a:pPr>
            <a:r>
              <a:rPr sz="3600" spc="-200" dirty="0">
                <a:latin typeface="Trebuchet MS"/>
                <a:cs typeface="Trebuchet MS"/>
              </a:rPr>
              <a:t>Publicación de la convocatoria:</a:t>
            </a:r>
          </a:p>
          <a:p>
            <a:pPr marL="8467">
              <a:spcBef>
                <a:spcPts val="660"/>
              </a:spcBef>
            </a:pPr>
            <a:r>
              <a:rPr sz="3600" b="1" spc="-200" dirty="0">
                <a:solidFill>
                  <a:srgbClr val="5D17EB"/>
                </a:solidFill>
                <a:latin typeface="Trebuchet MS"/>
                <a:cs typeface="Trebuchet MS"/>
              </a:rPr>
              <a:t>20 de marzo de 2025</a:t>
            </a:r>
            <a:endParaRPr sz="3600" b="1" spc="-200" dirty="0">
              <a:latin typeface="Trebuchet MS"/>
              <a:cs typeface="Trebuchet MS"/>
            </a:endParaRPr>
          </a:p>
          <a:p>
            <a:pPr marL="8467">
              <a:spcBef>
                <a:spcPts val="920"/>
              </a:spcBef>
            </a:pPr>
            <a:r>
              <a:rPr sz="3534" dirty="0" err="1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sz="35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534" dirty="0">
                <a:latin typeface="Arial" panose="020B0604020202020204" pitchFamily="34" charset="0"/>
                <a:cs typeface="Arial" panose="020B0604020202020204" pitchFamily="34" charset="0"/>
              </a:rPr>
              <a:t>en línea: </a:t>
            </a:r>
            <a:r>
              <a:rPr lang="es-MX" sz="3534" b="1" dirty="0">
                <a:latin typeface="Arial" panose="020B0604020202020204" pitchFamily="34" charset="0"/>
                <a:cs typeface="Arial" panose="020B0604020202020204" pitchFamily="34" charset="0"/>
              </a:rPr>
              <a:t>www.dgae.unam.mx</a:t>
            </a:r>
            <a:endParaRPr sz="353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5">
              <a:spcBef>
                <a:spcPts val="660"/>
              </a:spcBef>
            </a:pPr>
            <a:r>
              <a:rPr sz="3600" b="1" spc="-200" dirty="0">
                <a:solidFill>
                  <a:srgbClr val="5D17EB"/>
                </a:solidFill>
                <a:latin typeface="Trebuchet MS"/>
                <a:cs typeface="Trebuchet MS"/>
              </a:rPr>
              <a:t>31 de marzo al 9 de abril de 2025</a:t>
            </a:r>
            <a:endParaRPr sz="3600" spc="-2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7466" y="584200"/>
            <a:ext cx="11100723" cy="5961759"/>
            <a:chOff x="31862" y="659511"/>
            <a:chExt cx="16651085" cy="8942638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2" y="3833245"/>
              <a:ext cx="4515546" cy="5768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6902" y="659511"/>
              <a:ext cx="2016045" cy="3286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97431" y="4321104"/>
              <a:ext cx="3390899" cy="11048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26116" y="5961610"/>
              <a:ext cx="1533524" cy="9143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71912" y="1840979"/>
              <a:ext cx="9042400" cy="1273810"/>
            </a:xfrm>
            <a:custGeom>
              <a:avLst/>
              <a:gdLst/>
              <a:ahLst/>
              <a:cxnLst/>
              <a:rect l="l" t="t" r="r" b="b"/>
              <a:pathLst>
                <a:path w="9042400" h="1273810">
                  <a:moveTo>
                    <a:pt x="136899" y="1258070"/>
                  </a:moveTo>
                  <a:lnTo>
                    <a:pt x="82469" y="1236319"/>
                  </a:lnTo>
                  <a:lnTo>
                    <a:pt x="41234" y="1171065"/>
                  </a:lnTo>
                  <a:lnTo>
                    <a:pt x="26080" y="1124779"/>
                  </a:lnTo>
                  <a:lnTo>
                    <a:pt x="15256" y="1072926"/>
                  </a:lnTo>
                  <a:lnTo>
                    <a:pt x="8762" y="1015507"/>
                  </a:lnTo>
                  <a:lnTo>
                    <a:pt x="6597" y="952521"/>
                  </a:lnTo>
                  <a:lnTo>
                    <a:pt x="6597" y="929661"/>
                  </a:lnTo>
                  <a:lnTo>
                    <a:pt x="6597" y="906853"/>
                  </a:lnTo>
                  <a:lnTo>
                    <a:pt x="6597" y="884097"/>
                  </a:lnTo>
                  <a:lnTo>
                    <a:pt x="6597" y="861392"/>
                  </a:lnTo>
                  <a:lnTo>
                    <a:pt x="6494" y="838507"/>
                  </a:lnTo>
                  <a:lnTo>
                    <a:pt x="6185" y="815622"/>
                  </a:lnTo>
                  <a:lnTo>
                    <a:pt x="5669" y="792736"/>
                  </a:lnTo>
                  <a:lnTo>
                    <a:pt x="4948" y="769851"/>
                  </a:lnTo>
                  <a:lnTo>
                    <a:pt x="1649" y="528628"/>
                  </a:lnTo>
                  <a:lnTo>
                    <a:pt x="1649" y="526567"/>
                  </a:lnTo>
                  <a:lnTo>
                    <a:pt x="927" y="519995"/>
                  </a:lnTo>
                  <a:lnTo>
                    <a:pt x="412" y="513474"/>
                  </a:lnTo>
                  <a:lnTo>
                    <a:pt x="103" y="507006"/>
                  </a:lnTo>
                  <a:lnTo>
                    <a:pt x="0" y="500589"/>
                  </a:lnTo>
                  <a:lnTo>
                    <a:pt x="0" y="494172"/>
                  </a:lnTo>
                  <a:lnTo>
                    <a:pt x="0" y="487703"/>
                  </a:lnTo>
                  <a:lnTo>
                    <a:pt x="0" y="481183"/>
                  </a:lnTo>
                  <a:lnTo>
                    <a:pt x="0" y="474611"/>
                  </a:lnTo>
                  <a:lnTo>
                    <a:pt x="51" y="454947"/>
                  </a:lnTo>
                  <a:lnTo>
                    <a:pt x="463" y="415156"/>
                  </a:lnTo>
                  <a:lnTo>
                    <a:pt x="1288" y="374797"/>
                  </a:lnTo>
                  <a:lnTo>
                    <a:pt x="2525" y="334181"/>
                  </a:lnTo>
                  <a:lnTo>
                    <a:pt x="4071" y="299776"/>
                  </a:lnTo>
                  <a:lnTo>
                    <a:pt x="4741" y="286168"/>
                  </a:lnTo>
                  <a:lnTo>
                    <a:pt x="6133" y="247305"/>
                  </a:lnTo>
                  <a:lnTo>
                    <a:pt x="6597" y="207410"/>
                  </a:lnTo>
                  <a:lnTo>
                    <a:pt x="11213" y="148731"/>
                  </a:lnTo>
                  <a:lnTo>
                    <a:pt x="21762" y="99696"/>
                  </a:lnTo>
                  <a:lnTo>
                    <a:pt x="38245" y="60305"/>
                  </a:lnTo>
                  <a:lnTo>
                    <a:pt x="89009" y="10457"/>
                  </a:lnTo>
                  <a:lnTo>
                    <a:pt x="123291" y="0"/>
                  </a:lnTo>
                  <a:lnTo>
                    <a:pt x="134837" y="0"/>
                  </a:lnTo>
                  <a:lnTo>
                    <a:pt x="176793" y="6391"/>
                  </a:lnTo>
                  <a:lnTo>
                    <a:pt x="209162" y="35461"/>
                  </a:lnTo>
                  <a:lnTo>
                    <a:pt x="228852" y="68449"/>
                  </a:lnTo>
                  <a:lnTo>
                    <a:pt x="246480" y="108344"/>
                  </a:lnTo>
                  <a:lnTo>
                    <a:pt x="260603" y="152156"/>
                  </a:lnTo>
                  <a:lnTo>
                    <a:pt x="270190" y="196277"/>
                  </a:lnTo>
                  <a:lnTo>
                    <a:pt x="273385" y="237924"/>
                  </a:lnTo>
                  <a:lnTo>
                    <a:pt x="273385" y="246995"/>
                  </a:lnTo>
                  <a:lnTo>
                    <a:pt x="263489" y="282045"/>
                  </a:lnTo>
                  <a:lnTo>
                    <a:pt x="258129" y="282045"/>
                  </a:lnTo>
                  <a:lnTo>
                    <a:pt x="250432" y="282045"/>
                  </a:lnTo>
                  <a:lnTo>
                    <a:pt x="246033" y="279708"/>
                  </a:lnTo>
                  <a:lnTo>
                    <a:pt x="244934" y="275035"/>
                  </a:lnTo>
                  <a:lnTo>
                    <a:pt x="231326" y="212771"/>
                  </a:lnTo>
                  <a:lnTo>
                    <a:pt x="226790" y="190890"/>
                  </a:lnTo>
                  <a:lnTo>
                    <a:pt x="221842" y="169371"/>
                  </a:lnTo>
                  <a:lnTo>
                    <a:pt x="210709" y="127415"/>
                  </a:lnTo>
                  <a:lnTo>
                    <a:pt x="197617" y="89479"/>
                  </a:lnTo>
                  <a:lnTo>
                    <a:pt x="171768" y="47059"/>
                  </a:lnTo>
                  <a:lnTo>
                    <a:pt x="133188" y="31750"/>
                  </a:lnTo>
                  <a:lnTo>
                    <a:pt x="121771" y="33967"/>
                  </a:lnTo>
                  <a:lnTo>
                    <a:pt x="81644" y="67212"/>
                  </a:lnTo>
                  <a:lnTo>
                    <a:pt x="57522" y="109890"/>
                  </a:lnTo>
                  <a:lnTo>
                    <a:pt x="43708" y="167000"/>
                  </a:lnTo>
                  <a:lnTo>
                    <a:pt x="43708" y="168649"/>
                  </a:lnTo>
                  <a:lnTo>
                    <a:pt x="43657" y="175402"/>
                  </a:lnTo>
                  <a:lnTo>
                    <a:pt x="43502" y="182051"/>
                  </a:lnTo>
                  <a:lnTo>
                    <a:pt x="43244" y="188597"/>
                  </a:lnTo>
                  <a:lnTo>
                    <a:pt x="42884" y="195040"/>
                  </a:lnTo>
                  <a:lnTo>
                    <a:pt x="42523" y="201302"/>
                  </a:lnTo>
                  <a:lnTo>
                    <a:pt x="42265" y="207719"/>
                  </a:lnTo>
                  <a:lnTo>
                    <a:pt x="42110" y="214291"/>
                  </a:lnTo>
                  <a:lnTo>
                    <a:pt x="42059" y="221017"/>
                  </a:lnTo>
                  <a:lnTo>
                    <a:pt x="41337" y="232692"/>
                  </a:lnTo>
                  <a:lnTo>
                    <a:pt x="40822" y="244212"/>
                  </a:lnTo>
                  <a:lnTo>
                    <a:pt x="40513" y="255577"/>
                  </a:lnTo>
                  <a:lnTo>
                    <a:pt x="40409" y="266788"/>
                  </a:lnTo>
                  <a:lnTo>
                    <a:pt x="40409" y="277715"/>
                  </a:lnTo>
                  <a:lnTo>
                    <a:pt x="40409" y="288642"/>
                  </a:lnTo>
                  <a:lnTo>
                    <a:pt x="40409" y="299570"/>
                  </a:lnTo>
                  <a:lnTo>
                    <a:pt x="40409" y="310497"/>
                  </a:lnTo>
                  <a:lnTo>
                    <a:pt x="40358" y="317300"/>
                  </a:lnTo>
                  <a:lnTo>
                    <a:pt x="40203" y="324104"/>
                  </a:lnTo>
                  <a:lnTo>
                    <a:pt x="39946" y="330908"/>
                  </a:lnTo>
                  <a:lnTo>
                    <a:pt x="39585" y="337712"/>
                  </a:lnTo>
                  <a:lnTo>
                    <a:pt x="39224" y="344593"/>
                  </a:lnTo>
                  <a:lnTo>
                    <a:pt x="38966" y="351628"/>
                  </a:lnTo>
                  <a:lnTo>
                    <a:pt x="38812" y="358819"/>
                  </a:lnTo>
                  <a:lnTo>
                    <a:pt x="38760" y="366164"/>
                  </a:lnTo>
                  <a:lnTo>
                    <a:pt x="38760" y="513371"/>
                  </a:lnTo>
                  <a:lnTo>
                    <a:pt x="38709" y="536901"/>
                  </a:lnTo>
                  <a:lnTo>
                    <a:pt x="38554" y="560482"/>
                  </a:lnTo>
                  <a:lnTo>
                    <a:pt x="38296" y="584115"/>
                  </a:lnTo>
                  <a:lnTo>
                    <a:pt x="37935" y="607799"/>
                  </a:lnTo>
                  <a:lnTo>
                    <a:pt x="37575" y="631483"/>
                  </a:lnTo>
                  <a:lnTo>
                    <a:pt x="37317" y="655116"/>
                  </a:lnTo>
                  <a:lnTo>
                    <a:pt x="37162" y="678697"/>
                  </a:lnTo>
                  <a:lnTo>
                    <a:pt x="37111" y="702226"/>
                  </a:lnTo>
                  <a:lnTo>
                    <a:pt x="37214" y="736760"/>
                  </a:lnTo>
                  <a:lnTo>
                    <a:pt x="38038" y="805210"/>
                  </a:lnTo>
                  <a:lnTo>
                    <a:pt x="39688" y="872732"/>
                  </a:lnTo>
                  <a:lnTo>
                    <a:pt x="42162" y="938707"/>
                  </a:lnTo>
                  <a:lnTo>
                    <a:pt x="43708" y="971076"/>
                  </a:lnTo>
                  <a:lnTo>
                    <a:pt x="44533" y="989374"/>
                  </a:lnTo>
                  <a:lnTo>
                    <a:pt x="47007" y="1041175"/>
                  </a:lnTo>
                  <a:lnTo>
                    <a:pt x="52651" y="1092049"/>
                  </a:lnTo>
                  <a:lnTo>
                    <a:pt x="61362" y="1139134"/>
                  </a:lnTo>
                  <a:lnTo>
                    <a:pt x="77237" y="1183461"/>
                  </a:lnTo>
                  <a:lnTo>
                    <a:pt x="109993" y="1216526"/>
                  </a:lnTo>
                  <a:lnTo>
                    <a:pt x="133188" y="1222608"/>
                  </a:lnTo>
                  <a:lnTo>
                    <a:pt x="145481" y="1221139"/>
                  </a:lnTo>
                  <a:lnTo>
                    <a:pt x="186380" y="1199104"/>
                  </a:lnTo>
                  <a:lnTo>
                    <a:pt x="212049" y="1169003"/>
                  </a:lnTo>
                  <a:lnTo>
                    <a:pt x="229677" y="1126531"/>
                  </a:lnTo>
                  <a:lnTo>
                    <a:pt x="231945" y="1119934"/>
                  </a:lnTo>
                  <a:lnTo>
                    <a:pt x="237099" y="1081508"/>
                  </a:lnTo>
                  <a:lnTo>
                    <a:pt x="239573" y="1046948"/>
                  </a:lnTo>
                  <a:lnTo>
                    <a:pt x="239573" y="1045299"/>
                  </a:lnTo>
                  <a:lnTo>
                    <a:pt x="240398" y="1034784"/>
                  </a:lnTo>
                  <a:lnTo>
                    <a:pt x="247133" y="992381"/>
                  </a:lnTo>
                  <a:lnTo>
                    <a:pt x="251531" y="991281"/>
                  </a:lnTo>
                  <a:lnTo>
                    <a:pt x="259134" y="992338"/>
                  </a:lnTo>
                  <a:lnTo>
                    <a:pt x="274829" y="1034475"/>
                  </a:lnTo>
                  <a:lnTo>
                    <a:pt x="275035" y="1043650"/>
                  </a:lnTo>
                  <a:lnTo>
                    <a:pt x="272664" y="1089394"/>
                  </a:lnTo>
                  <a:lnTo>
                    <a:pt x="265551" y="1130552"/>
                  </a:lnTo>
                  <a:lnTo>
                    <a:pt x="253696" y="1167122"/>
                  </a:lnTo>
                  <a:lnTo>
                    <a:pt x="216610" y="1224902"/>
                  </a:lnTo>
                  <a:lnTo>
                    <a:pt x="166510" y="1254384"/>
                  </a:lnTo>
                  <a:lnTo>
                    <a:pt x="136899" y="1258070"/>
                  </a:lnTo>
                  <a:close/>
                </a:path>
                <a:path w="9042400" h="1273810">
                  <a:moveTo>
                    <a:pt x="631577" y="1273327"/>
                  </a:moveTo>
                  <a:lnTo>
                    <a:pt x="583127" y="1264874"/>
                  </a:lnTo>
                  <a:lnTo>
                    <a:pt x="539212" y="1239514"/>
                  </a:lnTo>
                  <a:lnTo>
                    <a:pt x="501997" y="1204465"/>
                  </a:lnTo>
                  <a:lnTo>
                    <a:pt x="472824" y="1166941"/>
                  </a:lnTo>
                  <a:lnTo>
                    <a:pt x="451365" y="1124057"/>
                  </a:lnTo>
                  <a:lnTo>
                    <a:pt x="432843" y="1077874"/>
                  </a:lnTo>
                  <a:lnTo>
                    <a:pt x="417256" y="1028393"/>
                  </a:lnTo>
                  <a:lnTo>
                    <a:pt x="404605" y="975612"/>
                  </a:lnTo>
                  <a:lnTo>
                    <a:pt x="394890" y="919533"/>
                  </a:lnTo>
                  <a:lnTo>
                    <a:pt x="388716" y="871163"/>
                  </a:lnTo>
                  <a:lnTo>
                    <a:pt x="383665" y="822265"/>
                  </a:lnTo>
                  <a:lnTo>
                    <a:pt x="379736" y="772841"/>
                  </a:lnTo>
                  <a:lnTo>
                    <a:pt x="376930" y="722889"/>
                  </a:lnTo>
                  <a:lnTo>
                    <a:pt x="375246" y="672411"/>
                  </a:lnTo>
                  <a:lnTo>
                    <a:pt x="374685" y="621406"/>
                  </a:lnTo>
                  <a:lnTo>
                    <a:pt x="377324" y="561731"/>
                  </a:lnTo>
                  <a:lnTo>
                    <a:pt x="380953" y="504432"/>
                  </a:lnTo>
                  <a:lnTo>
                    <a:pt x="385571" y="449507"/>
                  </a:lnTo>
                  <a:lnTo>
                    <a:pt x="391179" y="396958"/>
                  </a:lnTo>
                  <a:lnTo>
                    <a:pt x="397777" y="346783"/>
                  </a:lnTo>
                  <a:lnTo>
                    <a:pt x="407647" y="287508"/>
                  </a:lnTo>
                  <a:lnTo>
                    <a:pt x="419528" y="232151"/>
                  </a:lnTo>
                  <a:lnTo>
                    <a:pt x="433419" y="180711"/>
                  </a:lnTo>
                  <a:lnTo>
                    <a:pt x="449320" y="133188"/>
                  </a:lnTo>
                  <a:lnTo>
                    <a:pt x="468520" y="93705"/>
                  </a:lnTo>
                  <a:lnTo>
                    <a:pt x="490658" y="61439"/>
                  </a:lnTo>
                  <a:lnTo>
                    <a:pt x="543747" y="18555"/>
                  </a:lnTo>
                  <a:lnTo>
                    <a:pt x="587456" y="4123"/>
                  </a:lnTo>
                  <a:lnTo>
                    <a:pt x="631577" y="0"/>
                  </a:lnTo>
                  <a:lnTo>
                    <a:pt x="647427" y="902"/>
                  </a:lnTo>
                  <a:lnTo>
                    <a:pt x="692192" y="14432"/>
                  </a:lnTo>
                  <a:lnTo>
                    <a:pt x="735489" y="36157"/>
                  </a:lnTo>
                  <a:lnTo>
                    <a:pt x="777960" y="71335"/>
                  </a:lnTo>
                  <a:lnTo>
                    <a:pt x="805175" y="107210"/>
                  </a:lnTo>
                  <a:lnTo>
                    <a:pt x="828164" y="149991"/>
                  </a:lnTo>
                  <a:lnTo>
                    <a:pt x="842699" y="199163"/>
                  </a:lnTo>
                  <a:lnTo>
                    <a:pt x="854760" y="258335"/>
                  </a:lnTo>
                  <a:lnTo>
                    <a:pt x="863729" y="311321"/>
                  </a:lnTo>
                  <a:lnTo>
                    <a:pt x="870429" y="358432"/>
                  </a:lnTo>
                  <a:lnTo>
                    <a:pt x="874862" y="399976"/>
                  </a:lnTo>
                  <a:lnTo>
                    <a:pt x="877748" y="450488"/>
                  </a:lnTo>
                  <a:lnTo>
                    <a:pt x="879810" y="503887"/>
                  </a:lnTo>
                  <a:lnTo>
                    <a:pt x="881047" y="558111"/>
                  </a:lnTo>
                  <a:lnTo>
                    <a:pt x="881459" y="611098"/>
                  </a:lnTo>
                  <a:lnTo>
                    <a:pt x="881459" y="626406"/>
                  </a:lnTo>
                  <a:lnTo>
                    <a:pt x="881459" y="641817"/>
                  </a:lnTo>
                  <a:lnTo>
                    <a:pt x="881459" y="657332"/>
                  </a:lnTo>
                  <a:lnTo>
                    <a:pt x="881459" y="672950"/>
                  </a:lnTo>
                  <a:lnTo>
                    <a:pt x="881666" y="688748"/>
                  </a:lnTo>
                  <a:lnTo>
                    <a:pt x="882284" y="704803"/>
                  </a:lnTo>
                  <a:lnTo>
                    <a:pt x="883315" y="721117"/>
                  </a:lnTo>
                  <a:lnTo>
                    <a:pt x="884758" y="737688"/>
                  </a:lnTo>
                  <a:lnTo>
                    <a:pt x="883521" y="792194"/>
                  </a:lnTo>
                  <a:lnTo>
                    <a:pt x="879810" y="845673"/>
                  </a:lnTo>
                  <a:lnTo>
                    <a:pt x="873625" y="898125"/>
                  </a:lnTo>
                  <a:lnTo>
                    <a:pt x="864966" y="949550"/>
                  </a:lnTo>
                  <a:lnTo>
                    <a:pt x="853832" y="999949"/>
                  </a:lnTo>
                  <a:lnTo>
                    <a:pt x="840225" y="1049321"/>
                  </a:lnTo>
                  <a:lnTo>
                    <a:pt x="824143" y="1097667"/>
                  </a:lnTo>
                  <a:lnTo>
                    <a:pt x="800124" y="1144778"/>
                  </a:lnTo>
                  <a:lnTo>
                    <a:pt x="775074" y="1184672"/>
                  </a:lnTo>
                  <a:lnTo>
                    <a:pt x="744354" y="1220340"/>
                  </a:lnTo>
                  <a:lnTo>
                    <a:pt x="702501" y="1254771"/>
                  </a:lnTo>
                  <a:lnTo>
                    <a:pt x="664565" y="1268688"/>
                  </a:lnTo>
                  <a:lnTo>
                    <a:pt x="647453" y="1272167"/>
                  </a:lnTo>
                  <a:lnTo>
                    <a:pt x="631577" y="1273327"/>
                  </a:lnTo>
                  <a:close/>
                </a:path>
                <a:path w="9042400" h="1273810">
                  <a:moveTo>
                    <a:pt x="633227" y="1234566"/>
                  </a:moveTo>
                  <a:lnTo>
                    <a:pt x="688378" y="1219541"/>
                  </a:lnTo>
                  <a:lnTo>
                    <a:pt x="731675" y="1182636"/>
                  </a:lnTo>
                  <a:lnTo>
                    <a:pt x="764198" y="1128309"/>
                  </a:lnTo>
                  <a:lnTo>
                    <a:pt x="794300" y="1059654"/>
                  </a:lnTo>
                  <a:lnTo>
                    <a:pt x="808886" y="1020146"/>
                  </a:lnTo>
                  <a:lnTo>
                    <a:pt x="822417" y="969582"/>
                  </a:lnTo>
                  <a:lnTo>
                    <a:pt x="832364" y="924095"/>
                  </a:lnTo>
                  <a:lnTo>
                    <a:pt x="840818" y="864511"/>
                  </a:lnTo>
                  <a:lnTo>
                    <a:pt x="844348" y="829229"/>
                  </a:lnTo>
                  <a:lnTo>
                    <a:pt x="845792" y="816472"/>
                  </a:lnTo>
                  <a:lnTo>
                    <a:pt x="846822" y="803767"/>
                  </a:lnTo>
                  <a:lnTo>
                    <a:pt x="847441" y="791113"/>
                  </a:lnTo>
                  <a:lnTo>
                    <a:pt x="847647" y="778510"/>
                  </a:lnTo>
                  <a:lnTo>
                    <a:pt x="847647" y="765444"/>
                  </a:lnTo>
                  <a:lnTo>
                    <a:pt x="847647" y="751811"/>
                  </a:lnTo>
                  <a:lnTo>
                    <a:pt x="847647" y="737611"/>
                  </a:lnTo>
                  <a:lnTo>
                    <a:pt x="847647" y="722844"/>
                  </a:lnTo>
                  <a:lnTo>
                    <a:pt x="847647" y="594191"/>
                  </a:lnTo>
                  <a:lnTo>
                    <a:pt x="847699" y="579940"/>
                  </a:lnTo>
                  <a:lnTo>
                    <a:pt x="847853" y="565636"/>
                  </a:lnTo>
                  <a:lnTo>
                    <a:pt x="848111" y="551282"/>
                  </a:lnTo>
                  <a:lnTo>
                    <a:pt x="848472" y="536875"/>
                  </a:lnTo>
                  <a:lnTo>
                    <a:pt x="848626" y="522572"/>
                  </a:lnTo>
                  <a:lnTo>
                    <a:pt x="848266" y="508526"/>
                  </a:lnTo>
                  <a:lnTo>
                    <a:pt x="847389" y="494738"/>
                  </a:lnTo>
                  <a:lnTo>
                    <a:pt x="845998" y="481208"/>
                  </a:lnTo>
                  <a:lnTo>
                    <a:pt x="842699" y="373173"/>
                  </a:lnTo>
                  <a:lnTo>
                    <a:pt x="836101" y="324104"/>
                  </a:lnTo>
                  <a:lnTo>
                    <a:pt x="827622" y="280473"/>
                  </a:lnTo>
                  <a:lnTo>
                    <a:pt x="817443" y="239058"/>
                  </a:lnTo>
                  <a:lnTo>
                    <a:pt x="805562" y="199859"/>
                  </a:lnTo>
                  <a:lnTo>
                    <a:pt x="791980" y="162877"/>
                  </a:lnTo>
                  <a:lnTo>
                    <a:pt x="760230" y="102262"/>
                  </a:lnTo>
                  <a:lnTo>
                    <a:pt x="722706" y="63913"/>
                  </a:lnTo>
                  <a:lnTo>
                    <a:pt x="676420" y="38554"/>
                  </a:lnTo>
                  <a:lnTo>
                    <a:pt x="624980" y="30101"/>
                  </a:lnTo>
                  <a:lnTo>
                    <a:pt x="618107" y="30101"/>
                  </a:lnTo>
                  <a:lnTo>
                    <a:pt x="579957" y="37240"/>
                  </a:lnTo>
                  <a:lnTo>
                    <a:pt x="541067" y="56800"/>
                  </a:lnTo>
                  <a:lnTo>
                    <a:pt x="491585" y="112467"/>
                  </a:lnTo>
                  <a:lnTo>
                    <a:pt x="473648" y="151743"/>
                  </a:lnTo>
                  <a:lnTo>
                    <a:pt x="461822" y="188376"/>
                  </a:lnTo>
                  <a:lnTo>
                    <a:pt x="451415" y="229330"/>
                  </a:lnTo>
                  <a:lnTo>
                    <a:pt x="442425" y="274606"/>
                  </a:lnTo>
                  <a:lnTo>
                    <a:pt x="434855" y="324203"/>
                  </a:lnTo>
                  <a:lnTo>
                    <a:pt x="428703" y="378122"/>
                  </a:lnTo>
                  <a:lnTo>
                    <a:pt x="426229" y="398868"/>
                  </a:lnTo>
                  <a:lnTo>
                    <a:pt x="421280" y="443607"/>
                  </a:lnTo>
                  <a:lnTo>
                    <a:pt x="416513" y="491594"/>
                  </a:lnTo>
                  <a:lnTo>
                    <a:pt x="413008" y="536334"/>
                  </a:lnTo>
                  <a:lnTo>
                    <a:pt x="410765" y="582543"/>
                  </a:lnTo>
                  <a:lnTo>
                    <a:pt x="410714" y="593959"/>
                  </a:lnTo>
                  <a:lnTo>
                    <a:pt x="410972" y="604500"/>
                  </a:lnTo>
                  <a:lnTo>
                    <a:pt x="411126" y="615041"/>
                  </a:lnTo>
                  <a:lnTo>
                    <a:pt x="410765" y="626458"/>
                  </a:lnTo>
                  <a:lnTo>
                    <a:pt x="409889" y="638751"/>
                  </a:lnTo>
                  <a:lnTo>
                    <a:pt x="408498" y="651920"/>
                  </a:lnTo>
                  <a:lnTo>
                    <a:pt x="408498" y="678723"/>
                  </a:lnTo>
                  <a:lnTo>
                    <a:pt x="409735" y="726349"/>
                  </a:lnTo>
                  <a:lnTo>
                    <a:pt x="413446" y="777686"/>
                  </a:lnTo>
                  <a:lnTo>
                    <a:pt x="419116" y="831497"/>
                  </a:lnTo>
                  <a:lnTo>
                    <a:pt x="425404" y="886545"/>
                  </a:lnTo>
                  <a:lnTo>
                    <a:pt x="425404" y="888195"/>
                  </a:lnTo>
                  <a:lnTo>
                    <a:pt x="434888" y="957675"/>
                  </a:lnTo>
                  <a:lnTo>
                    <a:pt x="449320" y="1020970"/>
                  </a:lnTo>
                  <a:lnTo>
                    <a:pt x="470350" y="1080142"/>
                  </a:lnTo>
                  <a:lnTo>
                    <a:pt x="499626" y="1138077"/>
                  </a:lnTo>
                  <a:lnTo>
                    <a:pt x="525759" y="1176193"/>
                  </a:lnTo>
                  <a:lnTo>
                    <a:pt x="557252" y="1206913"/>
                  </a:lnTo>
                  <a:lnTo>
                    <a:pt x="592043" y="1226371"/>
                  </a:lnTo>
                  <a:lnTo>
                    <a:pt x="624825" y="1235545"/>
                  </a:lnTo>
                  <a:lnTo>
                    <a:pt x="633227" y="1234566"/>
                  </a:lnTo>
                  <a:close/>
                </a:path>
                <a:path w="9042400" h="1273810">
                  <a:moveTo>
                    <a:pt x="1325902" y="1046948"/>
                  </a:moveTo>
                  <a:lnTo>
                    <a:pt x="1329922" y="1088698"/>
                  </a:lnTo>
                  <a:lnTo>
                    <a:pt x="1332087" y="1131479"/>
                  </a:lnTo>
                  <a:lnTo>
                    <a:pt x="1332500" y="1159931"/>
                  </a:lnTo>
                  <a:lnTo>
                    <a:pt x="1332500" y="1166013"/>
                  </a:lnTo>
                  <a:lnTo>
                    <a:pt x="1332500" y="1172302"/>
                  </a:lnTo>
                  <a:lnTo>
                    <a:pt x="1332500" y="1178796"/>
                  </a:lnTo>
                  <a:lnTo>
                    <a:pt x="1332500" y="1185497"/>
                  </a:lnTo>
                  <a:lnTo>
                    <a:pt x="1332397" y="1192275"/>
                  </a:lnTo>
                  <a:lnTo>
                    <a:pt x="1325799" y="1233535"/>
                  </a:lnTo>
                  <a:lnTo>
                    <a:pt x="1317243" y="1246112"/>
                  </a:lnTo>
                  <a:lnTo>
                    <a:pt x="1305233" y="1245700"/>
                  </a:lnTo>
                  <a:lnTo>
                    <a:pt x="1296419" y="1244462"/>
                  </a:lnTo>
                  <a:lnTo>
                    <a:pt x="1290801" y="1242401"/>
                  </a:lnTo>
                  <a:lnTo>
                    <a:pt x="1288378" y="1239514"/>
                  </a:lnTo>
                  <a:lnTo>
                    <a:pt x="1290028" y="1207351"/>
                  </a:lnTo>
                  <a:lnTo>
                    <a:pt x="1290930" y="1194723"/>
                  </a:lnTo>
                  <a:lnTo>
                    <a:pt x="1291574" y="1181992"/>
                  </a:lnTo>
                  <a:lnTo>
                    <a:pt x="1291961" y="1169158"/>
                  </a:lnTo>
                  <a:lnTo>
                    <a:pt x="1292090" y="1156220"/>
                  </a:lnTo>
                  <a:lnTo>
                    <a:pt x="1292090" y="1143077"/>
                  </a:lnTo>
                  <a:lnTo>
                    <a:pt x="1292090" y="1130036"/>
                  </a:lnTo>
                  <a:lnTo>
                    <a:pt x="1292090" y="1057257"/>
                  </a:lnTo>
                  <a:lnTo>
                    <a:pt x="1291961" y="1047644"/>
                  </a:lnTo>
                  <a:lnTo>
                    <a:pt x="1291574" y="1037361"/>
                  </a:lnTo>
                  <a:lnTo>
                    <a:pt x="1290930" y="1026408"/>
                  </a:lnTo>
                  <a:lnTo>
                    <a:pt x="1290028" y="1014785"/>
                  </a:lnTo>
                  <a:lnTo>
                    <a:pt x="1290028" y="1009287"/>
                  </a:lnTo>
                  <a:lnTo>
                    <a:pt x="1286729" y="967778"/>
                  </a:lnTo>
                  <a:lnTo>
                    <a:pt x="1285183" y="934764"/>
                  </a:lnTo>
                  <a:lnTo>
                    <a:pt x="1282709" y="873531"/>
                  </a:lnTo>
                  <a:lnTo>
                    <a:pt x="1281059" y="818096"/>
                  </a:lnTo>
                  <a:lnTo>
                    <a:pt x="1280235" y="766140"/>
                  </a:lnTo>
                  <a:lnTo>
                    <a:pt x="1280132" y="741399"/>
                  </a:lnTo>
                  <a:lnTo>
                    <a:pt x="1278972" y="725008"/>
                  </a:lnTo>
                  <a:lnTo>
                    <a:pt x="1275493" y="707999"/>
                  </a:lnTo>
                  <a:lnTo>
                    <a:pt x="1269694" y="690371"/>
                  </a:lnTo>
                  <a:lnTo>
                    <a:pt x="1261576" y="672125"/>
                  </a:lnTo>
                  <a:lnTo>
                    <a:pt x="1247530" y="639653"/>
                  </a:lnTo>
                  <a:lnTo>
                    <a:pt x="1234258" y="609861"/>
                  </a:lnTo>
                  <a:lnTo>
                    <a:pt x="1221759" y="582749"/>
                  </a:lnTo>
                  <a:lnTo>
                    <a:pt x="1210033" y="558317"/>
                  </a:lnTo>
                  <a:lnTo>
                    <a:pt x="1198822" y="535174"/>
                  </a:lnTo>
                  <a:lnTo>
                    <a:pt x="1187869" y="512341"/>
                  </a:lnTo>
                  <a:lnTo>
                    <a:pt x="1166736" y="467601"/>
                  </a:lnTo>
                  <a:lnTo>
                    <a:pt x="1145706" y="421495"/>
                  </a:lnTo>
                  <a:lnTo>
                    <a:pt x="1126326" y="377606"/>
                  </a:lnTo>
                  <a:lnTo>
                    <a:pt x="1108595" y="335933"/>
                  </a:lnTo>
                  <a:lnTo>
                    <a:pt x="1092514" y="296477"/>
                  </a:lnTo>
                  <a:lnTo>
                    <a:pt x="1077540" y="257459"/>
                  </a:lnTo>
                  <a:lnTo>
                    <a:pt x="1062722" y="217512"/>
                  </a:lnTo>
                  <a:lnTo>
                    <a:pt x="1048058" y="176639"/>
                  </a:lnTo>
                  <a:lnTo>
                    <a:pt x="1033548" y="134837"/>
                  </a:lnTo>
                  <a:lnTo>
                    <a:pt x="1033548" y="140197"/>
                  </a:lnTo>
                  <a:lnTo>
                    <a:pt x="1032827" y="164655"/>
                  </a:lnTo>
                  <a:lnTo>
                    <a:pt x="1032311" y="189370"/>
                  </a:lnTo>
                  <a:lnTo>
                    <a:pt x="1032002" y="214343"/>
                  </a:lnTo>
                  <a:lnTo>
                    <a:pt x="1031899" y="239573"/>
                  </a:lnTo>
                  <a:lnTo>
                    <a:pt x="1031899" y="264288"/>
                  </a:lnTo>
                  <a:lnTo>
                    <a:pt x="1031899" y="287715"/>
                  </a:lnTo>
                  <a:lnTo>
                    <a:pt x="1031899" y="482033"/>
                  </a:lnTo>
                  <a:lnTo>
                    <a:pt x="1032002" y="504377"/>
                  </a:lnTo>
                  <a:lnTo>
                    <a:pt x="1032311" y="526876"/>
                  </a:lnTo>
                  <a:lnTo>
                    <a:pt x="1032827" y="549529"/>
                  </a:lnTo>
                  <a:lnTo>
                    <a:pt x="1033548" y="572337"/>
                  </a:lnTo>
                  <a:lnTo>
                    <a:pt x="1034321" y="616535"/>
                  </a:lnTo>
                  <a:lnTo>
                    <a:pt x="1034991" y="661301"/>
                  </a:lnTo>
                  <a:lnTo>
                    <a:pt x="1035558" y="706633"/>
                  </a:lnTo>
                  <a:lnTo>
                    <a:pt x="1036022" y="752533"/>
                  </a:lnTo>
                  <a:lnTo>
                    <a:pt x="1036383" y="799076"/>
                  </a:lnTo>
                  <a:lnTo>
                    <a:pt x="1036641" y="846754"/>
                  </a:lnTo>
                  <a:lnTo>
                    <a:pt x="1036795" y="895565"/>
                  </a:lnTo>
                  <a:lnTo>
                    <a:pt x="1036847" y="945511"/>
                  </a:lnTo>
                  <a:lnTo>
                    <a:pt x="1036950" y="984169"/>
                  </a:lnTo>
                  <a:lnTo>
                    <a:pt x="1037775" y="1049732"/>
                  </a:lnTo>
                  <a:lnTo>
                    <a:pt x="1039424" y="1101198"/>
                  </a:lnTo>
                  <a:lnTo>
                    <a:pt x="1041898" y="1147999"/>
                  </a:lnTo>
                  <a:lnTo>
                    <a:pt x="1043444" y="1170240"/>
                  </a:lnTo>
                  <a:lnTo>
                    <a:pt x="1043444" y="1193744"/>
                  </a:lnTo>
                  <a:lnTo>
                    <a:pt x="1037947" y="1234566"/>
                  </a:lnTo>
                  <a:lnTo>
                    <a:pt x="1033548" y="1241164"/>
                  </a:lnTo>
                  <a:lnTo>
                    <a:pt x="1032036" y="1241713"/>
                  </a:lnTo>
                  <a:lnTo>
                    <a:pt x="1029012" y="1242813"/>
                  </a:lnTo>
                  <a:lnTo>
                    <a:pt x="1026263" y="1243913"/>
                  </a:lnTo>
                  <a:lnTo>
                    <a:pt x="1022140" y="1244462"/>
                  </a:lnTo>
                  <a:lnTo>
                    <a:pt x="1016642" y="1244462"/>
                  </a:lnTo>
                  <a:lnTo>
                    <a:pt x="1008670" y="1244462"/>
                  </a:lnTo>
                  <a:lnTo>
                    <a:pt x="1004684" y="1240614"/>
                  </a:lnTo>
                  <a:lnTo>
                    <a:pt x="1004684" y="1232917"/>
                  </a:lnTo>
                  <a:lnTo>
                    <a:pt x="1004632" y="1201939"/>
                  </a:lnTo>
                  <a:lnTo>
                    <a:pt x="1004478" y="1173333"/>
                  </a:lnTo>
                  <a:lnTo>
                    <a:pt x="1004220" y="1147097"/>
                  </a:lnTo>
                  <a:lnTo>
                    <a:pt x="1003859" y="1123232"/>
                  </a:lnTo>
                  <a:lnTo>
                    <a:pt x="1003498" y="1100347"/>
                  </a:lnTo>
                  <a:lnTo>
                    <a:pt x="1003241" y="1077462"/>
                  </a:lnTo>
                  <a:lnTo>
                    <a:pt x="1003086" y="1054577"/>
                  </a:lnTo>
                  <a:lnTo>
                    <a:pt x="1003034" y="1031691"/>
                  </a:lnTo>
                  <a:lnTo>
                    <a:pt x="1003034" y="893143"/>
                  </a:lnTo>
                  <a:lnTo>
                    <a:pt x="1002897" y="843375"/>
                  </a:lnTo>
                  <a:lnTo>
                    <a:pt x="1002485" y="793034"/>
                  </a:lnTo>
                  <a:lnTo>
                    <a:pt x="1001797" y="742121"/>
                  </a:lnTo>
                  <a:lnTo>
                    <a:pt x="1000835" y="690635"/>
                  </a:lnTo>
                  <a:lnTo>
                    <a:pt x="999598" y="638576"/>
                  </a:lnTo>
                  <a:lnTo>
                    <a:pt x="998086" y="585944"/>
                  </a:lnTo>
                  <a:lnTo>
                    <a:pt x="997365" y="553317"/>
                  </a:lnTo>
                  <a:lnTo>
                    <a:pt x="996849" y="519763"/>
                  </a:lnTo>
                  <a:lnTo>
                    <a:pt x="996540" y="485280"/>
                  </a:lnTo>
                  <a:lnTo>
                    <a:pt x="996437" y="449870"/>
                  </a:lnTo>
                  <a:lnTo>
                    <a:pt x="996437" y="413197"/>
                  </a:lnTo>
                  <a:lnTo>
                    <a:pt x="996437" y="374926"/>
                  </a:lnTo>
                  <a:lnTo>
                    <a:pt x="996437" y="155454"/>
                  </a:lnTo>
                  <a:lnTo>
                    <a:pt x="996231" y="124219"/>
                  </a:lnTo>
                  <a:lnTo>
                    <a:pt x="995612" y="91541"/>
                  </a:lnTo>
                  <a:lnTo>
                    <a:pt x="994581" y="57419"/>
                  </a:lnTo>
                  <a:lnTo>
                    <a:pt x="993138" y="21854"/>
                  </a:lnTo>
                  <a:lnTo>
                    <a:pt x="994238" y="11683"/>
                  </a:lnTo>
                  <a:lnTo>
                    <a:pt x="998086" y="7697"/>
                  </a:lnTo>
                  <a:lnTo>
                    <a:pt x="1004684" y="9896"/>
                  </a:lnTo>
                  <a:lnTo>
                    <a:pt x="1017312" y="11906"/>
                  </a:lnTo>
                  <a:lnTo>
                    <a:pt x="1027981" y="17937"/>
                  </a:lnTo>
                  <a:lnTo>
                    <a:pt x="1036692" y="27988"/>
                  </a:lnTo>
                  <a:lnTo>
                    <a:pt x="1043444" y="42059"/>
                  </a:lnTo>
                  <a:lnTo>
                    <a:pt x="1046614" y="57445"/>
                  </a:lnTo>
                  <a:lnTo>
                    <a:pt x="1050764" y="74737"/>
                  </a:lnTo>
                  <a:lnTo>
                    <a:pt x="1062000" y="115044"/>
                  </a:lnTo>
                  <a:lnTo>
                    <a:pt x="1076020" y="157928"/>
                  </a:lnTo>
                  <a:lnTo>
                    <a:pt x="1090864" y="199163"/>
                  </a:lnTo>
                  <a:lnTo>
                    <a:pt x="1110038" y="247485"/>
                  </a:lnTo>
                  <a:lnTo>
                    <a:pt x="1114780" y="258129"/>
                  </a:lnTo>
                  <a:lnTo>
                    <a:pt x="1114780" y="259778"/>
                  </a:lnTo>
                  <a:lnTo>
                    <a:pt x="1121069" y="268953"/>
                  </a:lnTo>
                  <a:lnTo>
                    <a:pt x="1126739" y="277921"/>
                  </a:lnTo>
                  <a:lnTo>
                    <a:pt x="1131790" y="286684"/>
                  </a:lnTo>
                  <a:lnTo>
                    <a:pt x="1136222" y="295240"/>
                  </a:lnTo>
                  <a:lnTo>
                    <a:pt x="1140552" y="303487"/>
                  </a:lnTo>
                  <a:lnTo>
                    <a:pt x="1144882" y="311321"/>
                  </a:lnTo>
                  <a:lnTo>
                    <a:pt x="1149211" y="318744"/>
                  </a:lnTo>
                  <a:lnTo>
                    <a:pt x="1153541" y="325754"/>
                  </a:lnTo>
                  <a:lnTo>
                    <a:pt x="1247969" y="541823"/>
                  </a:lnTo>
                  <a:lnTo>
                    <a:pt x="1283430" y="618108"/>
                  </a:lnTo>
                  <a:lnTo>
                    <a:pt x="1283430" y="611098"/>
                  </a:lnTo>
                  <a:lnTo>
                    <a:pt x="1282858" y="563838"/>
                  </a:lnTo>
                  <a:lnTo>
                    <a:pt x="1282239" y="516624"/>
                  </a:lnTo>
                  <a:lnTo>
                    <a:pt x="1281575" y="469456"/>
                  </a:lnTo>
                  <a:lnTo>
                    <a:pt x="1280865" y="422334"/>
                  </a:lnTo>
                  <a:lnTo>
                    <a:pt x="1280109" y="375258"/>
                  </a:lnTo>
                  <a:lnTo>
                    <a:pt x="1279307" y="328228"/>
                  </a:lnTo>
                  <a:lnTo>
                    <a:pt x="1278505" y="281197"/>
                  </a:lnTo>
                  <a:lnTo>
                    <a:pt x="1277749" y="234121"/>
                  </a:lnTo>
                  <a:lnTo>
                    <a:pt x="1277039" y="186999"/>
                  </a:lnTo>
                  <a:lnTo>
                    <a:pt x="1276375" y="139831"/>
                  </a:lnTo>
                  <a:lnTo>
                    <a:pt x="1275756" y="92617"/>
                  </a:lnTo>
                  <a:lnTo>
                    <a:pt x="1275183" y="45358"/>
                  </a:lnTo>
                  <a:lnTo>
                    <a:pt x="1276283" y="34087"/>
                  </a:lnTo>
                  <a:lnTo>
                    <a:pt x="1278207" y="26252"/>
                  </a:lnTo>
                  <a:lnTo>
                    <a:pt x="1280956" y="21854"/>
                  </a:lnTo>
                  <a:lnTo>
                    <a:pt x="1283705" y="17181"/>
                  </a:lnTo>
                  <a:lnTo>
                    <a:pt x="1291815" y="14844"/>
                  </a:lnTo>
                  <a:lnTo>
                    <a:pt x="1305285" y="14844"/>
                  </a:lnTo>
                  <a:lnTo>
                    <a:pt x="1309958" y="18418"/>
                  </a:lnTo>
                  <a:lnTo>
                    <a:pt x="1312295" y="21854"/>
                  </a:lnTo>
                  <a:lnTo>
                    <a:pt x="1312295" y="25153"/>
                  </a:lnTo>
                  <a:lnTo>
                    <a:pt x="1312346" y="36879"/>
                  </a:lnTo>
                  <a:lnTo>
                    <a:pt x="1312501" y="48553"/>
                  </a:lnTo>
                  <a:lnTo>
                    <a:pt x="1312759" y="60176"/>
                  </a:lnTo>
                  <a:lnTo>
                    <a:pt x="1313119" y="71748"/>
                  </a:lnTo>
                  <a:lnTo>
                    <a:pt x="1313480" y="83242"/>
                  </a:lnTo>
                  <a:lnTo>
                    <a:pt x="1313738" y="95045"/>
                  </a:lnTo>
                  <a:lnTo>
                    <a:pt x="1313892" y="107158"/>
                  </a:lnTo>
                  <a:lnTo>
                    <a:pt x="1313944" y="119580"/>
                  </a:lnTo>
                  <a:lnTo>
                    <a:pt x="1314717" y="150300"/>
                  </a:lnTo>
                  <a:lnTo>
                    <a:pt x="1315954" y="217925"/>
                  </a:lnTo>
                  <a:lnTo>
                    <a:pt x="1316779" y="292457"/>
                  </a:lnTo>
                  <a:lnTo>
                    <a:pt x="1317191" y="365854"/>
                  </a:lnTo>
                  <a:lnTo>
                    <a:pt x="1317243" y="401625"/>
                  </a:lnTo>
                  <a:lnTo>
                    <a:pt x="1317294" y="430258"/>
                  </a:lnTo>
                  <a:lnTo>
                    <a:pt x="1317449" y="458426"/>
                  </a:lnTo>
                  <a:lnTo>
                    <a:pt x="1317707" y="486131"/>
                  </a:lnTo>
                  <a:lnTo>
                    <a:pt x="1318067" y="513371"/>
                  </a:lnTo>
                  <a:lnTo>
                    <a:pt x="1318428" y="540277"/>
                  </a:lnTo>
                  <a:lnTo>
                    <a:pt x="1318686" y="566976"/>
                  </a:lnTo>
                  <a:lnTo>
                    <a:pt x="1318841" y="593470"/>
                  </a:lnTo>
                  <a:lnTo>
                    <a:pt x="1318892" y="619757"/>
                  </a:lnTo>
                  <a:lnTo>
                    <a:pt x="1318892" y="805313"/>
                  </a:lnTo>
                  <a:lnTo>
                    <a:pt x="1318995" y="850027"/>
                  </a:lnTo>
                  <a:lnTo>
                    <a:pt x="1319305" y="889329"/>
                  </a:lnTo>
                  <a:lnTo>
                    <a:pt x="1320542" y="951696"/>
                  </a:lnTo>
                  <a:lnTo>
                    <a:pt x="1322706" y="1001281"/>
                  </a:lnTo>
                  <a:lnTo>
                    <a:pt x="1324175" y="1024604"/>
                  </a:lnTo>
                  <a:lnTo>
                    <a:pt x="1325902" y="1046948"/>
                  </a:lnTo>
                  <a:close/>
                </a:path>
                <a:path w="9042400" h="1273810">
                  <a:moveTo>
                    <a:pt x="1617778" y="1249823"/>
                  </a:moveTo>
                  <a:lnTo>
                    <a:pt x="1592625" y="1247761"/>
                  </a:lnTo>
                  <a:lnTo>
                    <a:pt x="1592625" y="1246112"/>
                  </a:lnTo>
                  <a:lnTo>
                    <a:pt x="1582317" y="1173539"/>
                  </a:lnTo>
                  <a:lnTo>
                    <a:pt x="1582317" y="1171889"/>
                  </a:lnTo>
                  <a:lnTo>
                    <a:pt x="1538608" y="910049"/>
                  </a:lnTo>
                  <a:lnTo>
                    <a:pt x="1533556" y="880257"/>
                  </a:lnTo>
                  <a:lnTo>
                    <a:pt x="1528711" y="849846"/>
                  </a:lnTo>
                  <a:lnTo>
                    <a:pt x="1519640" y="787170"/>
                  </a:lnTo>
                  <a:lnTo>
                    <a:pt x="1511805" y="724081"/>
                  </a:lnTo>
                  <a:lnTo>
                    <a:pt x="1504795" y="663466"/>
                  </a:lnTo>
                  <a:lnTo>
                    <a:pt x="1469333" y="447396"/>
                  </a:lnTo>
                  <a:lnTo>
                    <a:pt x="1469333" y="445747"/>
                  </a:lnTo>
                  <a:lnTo>
                    <a:pt x="1464179" y="411212"/>
                  </a:lnTo>
                  <a:lnTo>
                    <a:pt x="1459025" y="376885"/>
                  </a:lnTo>
                  <a:lnTo>
                    <a:pt x="1453870" y="342763"/>
                  </a:lnTo>
                  <a:lnTo>
                    <a:pt x="1448716" y="308847"/>
                  </a:lnTo>
                  <a:lnTo>
                    <a:pt x="1443639" y="275267"/>
                  </a:lnTo>
                  <a:lnTo>
                    <a:pt x="1438304" y="242150"/>
                  </a:lnTo>
                  <a:lnTo>
                    <a:pt x="1432712" y="209497"/>
                  </a:lnTo>
                  <a:lnTo>
                    <a:pt x="1426862" y="177309"/>
                  </a:lnTo>
                  <a:lnTo>
                    <a:pt x="1423099" y="153315"/>
                  </a:lnTo>
                  <a:lnTo>
                    <a:pt x="1417739" y="113524"/>
                  </a:lnTo>
                  <a:lnTo>
                    <a:pt x="1413873" y="70202"/>
                  </a:lnTo>
                  <a:lnTo>
                    <a:pt x="1412017" y="45358"/>
                  </a:lnTo>
                  <a:lnTo>
                    <a:pt x="1412017" y="40959"/>
                  </a:lnTo>
                  <a:lnTo>
                    <a:pt x="1411742" y="37935"/>
                  </a:lnTo>
                  <a:lnTo>
                    <a:pt x="1411192" y="36286"/>
                  </a:lnTo>
                  <a:lnTo>
                    <a:pt x="1410368" y="34362"/>
                  </a:lnTo>
                  <a:lnTo>
                    <a:pt x="1409955" y="31200"/>
                  </a:lnTo>
                  <a:lnTo>
                    <a:pt x="1409955" y="26802"/>
                  </a:lnTo>
                  <a:lnTo>
                    <a:pt x="1425212" y="26802"/>
                  </a:lnTo>
                  <a:lnTo>
                    <a:pt x="1432085" y="26802"/>
                  </a:lnTo>
                  <a:lnTo>
                    <a:pt x="1438270" y="31338"/>
                  </a:lnTo>
                  <a:lnTo>
                    <a:pt x="1443768" y="40409"/>
                  </a:lnTo>
                  <a:lnTo>
                    <a:pt x="1445701" y="55821"/>
                  </a:lnTo>
                  <a:lnTo>
                    <a:pt x="1447788" y="71542"/>
                  </a:lnTo>
                  <a:lnTo>
                    <a:pt x="1455133" y="120482"/>
                  </a:lnTo>
                  <a:lnTo>
                    <a:pt x="1466035" y="173598"/>
                  </a:lnTo>
                  <a:lnTo>
                    <a:pt x="1470210" y="194421"/>
                  </a:lnTo>
                  <a:lnTo>
                    <a:pt x="1478869" y="238542"/>
                  </a:lnTo>
                  <a:lnTo>
                    <a:pt x="1487812" y="286091"/>
                  </a:lnTo>
                  <a:lnTo>
                    <a:pt x="1495028" y="339078"/>
                  </a:lnTo>
                  <a:lnTo>
                    <a:pt x="1497785" y="367813"/>
                  </a:lnTo>
                  <a:lnTo>
                    <a:pt x="1499615" y="380029"/>
                  </a:lnTo>
                  <a:lnTo>
                    <a:pt x="1501394" y="392760"/>
                  </a:lnTo>
                  <a:lnTo>
                    <a:pt x="1503120" y="406007"/>
                  </a:lnTo>
                  <a:lnTo>
                    <a:pt x="1504795" y="419769"/>
                  </a:lnTo>
                  <a:lnTo>
                    <a:pt x="1506548" y="433763"/>
                  </a:lnTo>
                  <a:lnTo>
                    <a:pt x="1508506" y="448117"/>
                  </a:lnTo>
                  <a:lnTo>
                    <a:pt x="1510671" y="462833"/>
                  </a:lnTo>
                  <a:lnTo>
                    <a:pt x="1513042" y="477910"/>
                  </a:lnTo>
                  <a:lnTo>
                    <a:pt x="1517449" y="505563"/>
                  </a:lnTo>
                  <a:lnTo>
                    <a:pt x="1522011" y="534504"/>
                  </a:lnTo>
                  <a:lnTo>
                    <a:pt x="1531598" y="596253"/>
                  </a:lnTo>
                  <a:lnTo>
                    <a:pt x="1541391" y="664084"/>
                  </a:lnTo>
                  <a:lnTo>
                    <a:pt x="1550153" y="739750"/>
                  </a:lnTo>
                  <a:lnTo>
                    <a:pt x="1555514" y="781809"/>
                  </a:lnTo>
                  <a:lnTo>
                    <a:pt x="1557936" y="801318"/>
                  </a:lnTo>
                  <a:lnTo>
                    <a:pt x="1560256" y="821085"/>
                  </a:lnTo>
                  <a:lnTo>
                    <a:pt x="1562472" y="841110"/>
                  </a:lnTo>
                  <a:lnTo>
                    <a:pt x="1564586" y="861392"/>
                  </a:lnTo>
                  <a:lnTo>
                    <a:pt x="1566931" y="881288"/>
                  </a:lnTo>
                  <a:lnTo>
                    <a:pt x="1569843" y="900565"/>
                  </a:lnTo>
                  <a:lnTo>
                    <a:pt x="1573322" y="919224"/>
                  </a:lnTo>
                  <a:lnTo>
                    <a:pt x="1577368" y="937264"/>
                  </a:lnTo>
                  <a:lnTo>
                    <a:pt x="1579688" y="949660"/>
                  </a:lnTo>
                  <a:lnTo>
                    <a:pt x="1581698" y="961696"/>
                  </a:lnTo>
                  <a:lnTo>
                    <a:pt x="1583399" y="973370"/>
                  </a:lnTo>
                  <a:lnTo>
                    <a:pt x="1584791" y="984684"/>
                  </a:lnTo>
                  <a:lnTo>
                    <a:pt x="1586260" y="995714"/>
                  </a:lnTo>
                  <a:lnTo>
                    <a:pt x="1587780" y="1006951"/>
                  </a:lnTo>
                  <a:lnTo>
                    <a:pt x="1589352" y="1018393"/>
                  </a:lnTo>
                  <a:lnTo>
                    <a:pt x="1590976" y="1030042"/>
                  </a:lnTo>
                  <a:lnTo>
                    <a:pt x="1592625" y="1041923"/>
                  </a:lnTo>
                  <a:lnTo>
                    <a:pt x="1594275" y="1054061"/>
                  </a:lnTo>
                  <a:lnTo>
                    <a:pt x="1595924" y="1066457"/>
                  </a:lnTo>
                  <a:lnTo>
                    <a:pt x="1597573" y="1079111"/>
                  </a:lnTo>
                  <a:lnTo>
                    <a:pt x="1599455" y="1091508"/>
                  </a:lnTo>
                  <a:lnTo>
                    <a:pt x="1601800" y="1103543"/>
                  </a:lnTo>
                  <a:lnTo>
                    <a:pt x="1604609" y="1115217"/>
                  </a:lnTo>
                  <a:lnTo>
                    <a:pt x="1607882" y="1126531"/>
                  </a:lnTo>
                  <a:lnTo>
                    <a:pt x="1671796" y="705937"/>
                  </a:lnTo>
                  <a:lnTo>
                    <a:pt x="1676048" y="678774"/>
                  </a:lnTo>
                  <a:lnTo>
                    <a:pt x="1680146" y="651301"/>
                  </a:lnTo>
                  <a:lnTo>
                    <a:pt x="1684089" y="623520"/>
                  </a:lnTo>
                  <a:lnTo>
                    <a:pt x="1687877" y="595428"/>
                  </a:lnTo>
                  <a:lnTo>
                    <a:pt x="1691820" y="567157"/>
                  </a:lnTo>
                  <a:lnTo>
                    <a:pt x="1695815" y="539246"/>
                  </a:lnTo>
                  <a:lnTo>
                    <a:pt x="1699861" y="511696"/>
                  </a:lnTo>
                  <a:lnTo>
                    <a:pt x="1703959" y="484507"/>
                  </a:lnTo>
                  <a:lnTo>
                    <a:pt x="1703959" y="482858"/>
                  </a:lnTo>
                  <a:lnTo>
                    <a:pt x="1771584" y="26802"/>
                  </a:lnTo>
                  <a:lnTo>
                    <a:pt x="1785191" y="26802"/>
                  </a:lnTo>
                  <a:lnTo>
                    <a:pt x="1798661" y="26802"/>
                  </a:lnTo>
                  <a:lnTo>
                    <a:pt x="1805396" y="27902"/>
                  </a:lnTo>
                  <a:lnTo>
                    <a:pt x="1805396" y="30101"/>
                  </a:lnTo>
                  <a:lnTo>
                    <a:pt x="1803721" y="46595"/>
                  </a:lnTo>
                  <a:lnTo>
                    <a:pt x="1801994" y="62264"/>
                  </a:lnTo>
                  <a:lnTo>
                    <a:pt x="1800216" y="77108"/>
                  </a:lnTo>
                  <a:lnTo>
                    <a:pt x="1798386" y="91128"/>
                  </a:lnTo>
                  <a:lnTo>
                    <a:pt x="1796737" y="104658"/>
                  </a:lnTo>
                  <a:lnTo>
                    <a:pt x="1795088" y="118446"/>
                  </a:lnTo>
                  <a:lnTo>
                    <a:pt x="1793438" y="132492"/>
                  </a:lnTo>
                  <a:lnTo>
                    <a:pt x="1791789" y="146795"/>
                  </a:lnTo>
                  <a:lnTo>
                    <a:pt x="1791789" y="148444"/>
                  </a:lnTo>
                  <a:lnTo>
                    <a:pt x="1791789" y="151743"/>
                  </a:lnTo>
                  <a:lnTo>
                    <a:pt x="1791239" y="155179"/>
                  </a:lnTo>
                  <a:lnTo>
                    <a:pt x="1790139" y="158753"/>
                  </a:lnTo>
                  <a:lnTo>
                    <a:pt x="1789040" y="162052"/>
                  </a:lnTo>
                  <a:lnTo>
                    <a:pt x="1788490" y="165351"/>
                  </a:lnTo>
                  <a:lnTo>
                    <a:pt x="1788490" y="168649"/>
                  </a:lnTo>
                  <a:lnTo>
                    <a:pt x="1757976" y="359566"/>
                  </a:lnTo>
                  <a:lnTo>
                    <a:pt x="1731174" y="547184"/>
                  </a:lnTo>
                  <a:lnTo>
                    <a:pt x="1723700" y="593470"/>
                  </a:lnTo>
                  <a:lnTo>
                    <a:pt x="1716535" y="639550"/>
                  </a:lnTo>
                  <a:lnTo>
                    <a:pt x="1709680" y="685423"/>
                  </a:lnTo>
                  <a:lnTo>
                    <a:pt x="1703134" y="731091"/>
                  </a:lnTo>
                  <a:lnTo>
                    <a:pt x="1696717" y="776655"/>
                  </a:lnTo>
                  <a:lnTo>
                    <a:pt x="1690248" y="822219"/>
                  </a:lnTo>
                  <a:lnTo>
                    <a:pt x="1683728" y="867784"/>
                  </a:lnTo>
                  <a:lnTo>
                    <a:pt x="1677156" y="913348"/>
                  </a:lnTo>
                  <a:lnTo>
                    <a:pt x="1636334" y="1188796"/>
                  </a:lnTo>
                  <a:lnTo>
                    <a:pt x="1624041" y="1236422"/>
                  </a:lnTo>
                  <a:lnTo>
                    <a:pt x="1617778" y="1249823"/>
                  </a:lnTo>
                  <a:close/>
                </a:path>
                <a:path w="9042400" h="1273810">
                  <a:moveTo>
                    <a:pt x="2112756" y="1273327"/>
                  </a:moveTo>
                  <a:lnTo>
                    <a:pt x="2064305" y="1264874"/>
                  </a:lnTo>
                  <a:lnTo>
                    <a:pt x="2020390" y="1239514"/>
                  </a:lnTo>
                  <a:lnTo>
                    <a:pt x="1983176" y="1204465"/>
                  </a:lnTo>
                  <a:lnTo>
                    <a:pt x="1954002" y="1166941"/>
                  </a:lnTo>
                  <a:lnTo>
                    <a:pt x="1932544" y="1124057"/>
                  </a:lnTo>
                  <a:lnTo>
                    <a:pt x="1914021" y="1077874"/>
                  </a:lnTo>
                  <a:lnTo>
                    <a:pt x="1898434" y="1028393"/>
                  </a:lnTo>
                  <a:lnTo>
                    <a:pt x="1885784" y="975612"/>
                  </a:lnTo>
                  <a:lnTo>
                    <a:pt x="1876069" y="919533"/>
                  </a:lnTo>
                  <a:lnTo>
                    <a:pt x="1869895" y="871163"/>
                  </a:lnTo>
                  <a:lnTo>
                    <a:pt x="1864844" y="822265"/>
                  </a:lnTo>
                  <a:lnTo>
                    <a:pt x="1860915" y="772841"/>
                  </a:lnTo>
                  <a:lnTo>
                    <a:pt x="1858109" y="722889"/>
                  </a:lnTo>
                  <a:lnTo>
                    <a:pt x="1856425" y="672411"/>
                  </a:lnTo>
                  <a:lnTo>
                    <a:pt x="1855864" y="621406"/>
                  </a:lnTo>
                  <a:lnTo>
                    <a:pt x="1858503" y="561731"/>
                  </a:lnTo>
                  <a:lnTo>
                    <a:pt x="1862131" y="504432"/>
                  </a:lnTo>
                  <a:lnTo>
                    <a:pt x="1866750" y="449507"/>
                  </a:lnTo>
                  <a:lnTo>
                    <a:pt x="1872358" y="396958"/>
                  </a:lnTo>
                  <a:lnTo>
                    <a:pt x="1878955" y="346783"/>
                  </a:lnTo>
                  <a:lnTo>
                    <a:pt x="1888826" y="287508"/>
                  </a:lnTo>
                  <a:lnTo>
                    <a:pt x="1900706" y="232151"/>
                  </a:lnTo>
                  <a:lnTo>
                    <a:pt x="1914597" y="180711"/>
                  </a:lnTo>
                  <a:lnTo>
                    <a:pt x="1930499" y="133188"/>
                  </a:lnTo>
                  <a:lnTo>
                    <a:pt x="1949698" y="93705"/>
                  </a:lnTo>
                  <a:lnTo>
                    <a:pt x="1971836" y="61439"/>
                  </a:lnTo>
                  <a:lnTo>
                    <a:pt x="2024926" y="18555"/>
                  </a:lnTo>
                  <a:lnTo>
                    <a:pt x="2068635" y="4123"/>
                  </a:lnTo>
                  <a:lnTo>
                    <a:pt x="2112756" y="0"/>
                  </a:lnTo>
                  <a:lnTo>
                    <a:pt x="2128606" y="902"/>
                  </a:lnTo>
                  <a:lnTo>
                    <a:pt x="2173371" y="14432"/>
                  </a:lnTo>
                  <a:lnTo>
                    <a:pt x="2216667" y="36157"/>
                  </a:lnTo>
                  <a:lnTo>
                    <a:pt x="2259139" y="71335"/>
                  </a:lnTo>
                  <a:lnTo>
                    <a:pt x="2286354" y="107210"/>
                  </a:lnTo>
                  <a:lnTo>
                    <a:pt x="2309342" y="149991"/>
                  </a:lnTo>
                  <a:lnTo>
                    <a:pt x="2323878" y="199163"/>
                  </a:lnTo>
                  <a:lnTo>
                    <a:pt x="2335939" y="258335"/>
                  </a:lnTo>
                  <a:lnTo>
                    <a:pt x="2344907" y="311321"/>
                  </a:lnTo>
                  <a:lnTo>
                    <a:pt x="2351608" y="358432"/>
                  </a:lnTo>
                  <a:lnTo>
                    <a:pt x="2356041" y="399976"/>
                  </a:lnTo>
                  <a:lnTo>
                    <a:pt x="2358927" y="450488"/>
                  </a:lnTo>
                  <a:lnTo>
                    <a:pt x="2360989" y="503887"/>
                  </a:lnTo>
                  <a:lnTo>
                    <a:pt x="2362226" y="558111"/>
                  </a:lnTo>
                  <a:lnTo>
                    <a:pt x="2362638" y="611098"/>
                  </a:lnTo>
                  <a:lnTo>
                    <a:pt x="2362638" y="626406"/>
                  </a:lnTo>
                  <a:lnTo>
                    <a:pt x="2362638" y="641817"/>
                  </a:lnTo>
                  <a:lnTo>
                    <a:pt x="2362638" y="657332"/>
                  </a:lnTo>
                  <a:lnTo>
                    <a:pt x="2362638" y="672950"/>
                  </a:lnTo>
                  <a:lnTo>
                    <a:pt x="2362844" y="688748"/>
                  </a:lnTo>
                  <a:lnTo>
                    <a:pt x="2363463" y="704803"/>
                  </a:lnTo>
                  <a:lnTo>
                    <a:pt x="2364494" y="721117"/>
                  </a:lnTo>
                  <a:lnTo>
                    <a:pt x="2365937" y="737688"/>
                  </a:lnTo>
                  <a:lnTo>
                    <a:pt x="2364700" y="792194"/>
                  </a:lnTo>
                  <a:lnTo>
                    <a:pt x="2360989" y="845673"/>
                  </a:lnTo>
                  <a:lnTo>
                    <a:pt x="2354804" y="898125"/>
                  </a:lnTo>
                  <a:lnTo>
                    <a:pt x="2346144" y="949550"/>
                  </a:lnTo>
                  <a:lnTo>
                    <a:pt x="2335011" y="999949"/>
                  </a:lnTo>
                  <a:lnTo>
                    <a:pt x="2321403" y="1049321"/>
                  </a:lnTo>
                  <a:lnTo>
                    <a:pt x="2305322" y="1097667"/>
                  </a:lnTo>
                  <a:lnTo>
                    <a:pt x="2281303" y="1144778"/>
                  </a:lnTo>
                  <a:lnTo>
                    <a:pt x="2256253" y="1184672"/>
                  </a:lnTo>
                  <a:lnTo>
                    <a:pt x="2225533" y="1220340"/>
                  </a:lnTo>
                  <a:lnTo>
                    <a:pt x="2183680" y="1254771"/>
                  </a:lnTo>
                  <a:lnTo>
                    <a:pt x="2145744" y="1268688"/>
                  </a:lnTo>
                  <a:lnTo>
                    <a:pt x="2128631" y="1272167"/>
                  </a:lnTo>
                  <a:lnTo>
                    <a:pt x="2112756" y="1273327"/>
                  </a:lnTo>
                  <a:close/>
                </a:path>
                <a:path w="9042400" h="1273810">
                  <a:moveTo>
                    <a:pt x="2114405" y="1234566"/>
                  </a:moveTo>
                  <a:lnTo>
                    <a:pt x="2169557" y="1219541"/>
                  </a:lnTo>
                  <a:lnTo>
                    <a:pt x="2212853" y="1182636"/>
                  </a:lnTo>
                  <a:lnTo>
                    <a:pt x="2245377" y="1128309"/>
                  </a:lnTo>
                  <a:lnTo>
                    <a:pt x="2275478" y="1059654"/>
                  </a:lnTo>
                  <a:lnTo>
                    <a:pt x="2290065" y="1020146"/>
                  </a:lnTo>
                  <a:lnTo>
                    <a:pt x="2303595" y="969582"/>
                  </a:lnTo>
                  <a:lnTo>
                    <a:pt x="2313543" y="924095"/>
                  </a:lnTo>
                  <a:lnTo>
                    <a:pt x="2321996" y="864511"/>
                  </a:lnTo>
                  <a:lnTo>
                    <a:pt x="2325527" y="829229"/>
                  </a:lnTo>
                  <a:lnTo>
                    <a:pt x="2326970" y="816472"/>
                  </a:lnTo>
                  <a:lnTo>
                    <a:pt x="2328001" y="803767"/>
                  </a:lnTo>
                  <a:lnTo>
                    <a:pt x="2328619" y="791113"/>
                  </a:lnTo>
                  <a:lnTo>
                    <a:pt x="2328826" y="778510"/>
                  </a:lnTo>
                  <a:lnTo>
                    <a:pt x="2328826" y="765444"/>
                  </a:lnTo>
                  <a:lnTo>
                    <a:pt x="2328826" y="751811"/>
                  </a:lnTo>
                  <a:lnTo>
                    <a:pt x="2328826" y="737611"/>
                  </a:lnTo>
                  <a:lnTo>
                    <a:pt x="2328826" y="722844"/>
                  </a:lnTo>
                  <a:lnTo>
                    <a:pt x="2328826" y="594191"/>
                  </a:lnTo>
                  <a:lnTo>
                    <a:pt x="2328877" y="579940"/>
                  </a:lnTo>
                  <a:lnTo>
                    <a:pt x="2329032" y="565636"/>
                  </a:lnTo>
                  <a:lnTo>
                    <a:pt x="2329290" y="551282"/>
                  </a:lnTo>
                  <a:lnTo>
                    <a:pt x="2329650" y="536875"/>
                  </a:lnTo>
                  <a:lnTo>
                    <a:pt x="2329805" y="522572"/>
                  </a:lnTo>
                  <a:lnTo>
                    <a:pt x="2329444" y="508526"/>
                  </a:lnTo>
                  <a:lnTo>
                    <a:pt x="2328568" y="494738"/>
                  </a:lnTo>
                  <a:lnTo>
                    <a:pt x="2327176" y="481208"/>
                  </a:lnTo>
                  <a:lnTo>
                    <a:pt x="2323878" y="373173"/>
                  </a:lnTo>
                  <a:lnTo>
                    <a:pt x="2317280" y="324104"/>
                  </a:lnTo>
                  <a:lnTo>
                    <a:pt x="2308801" y="280473"/>
                  </a:lnTo>
                  <a:lnTo>
                    <a:pt x="2298621" y="239058"/>
                  </a:lnTo>
                  <a:lnTo>
                    <a:pt x="2286741" y="199859"/>
                  </a:lnTo>
                  <a:lnTo>
                    <a:pt x="2273159" y="162877"/>
                  </a:lnTo>
                  <a:lnTo>
                    <a:pt x="2241408" y="102262"/>
                  </a:lnTo>
                  <a:lnTo>
                    <a:pt x="2203885" y="63913"/>
                  </a:lnTo>
                  <a:lnTo>
                    <a:pt x="2157599" y="38554"/>
                  </a:lnTo>
                  <a:lnTo>
                    <a:pt x="2106158" y="30101"/>
                  </a:lnTo>
                  <a:lnTo>
                    <a:pt x="2099286" y="30101"/>
                  </a:lnTo>
                  <a:lnTo>
                    <a:pt x="2061135" y="37240"/>
                  </a:lnTo>
                  <a:lnTo>
                    <a:pt x="2022246" y="56800"/>
                  </a:lnTo>
                  <a:lnTo>
                    <a:pt x="1972764" y="112467"/>
                  </a:lnTo>
                  <a:lnTo>
                    <a:pt x="1954827" y="151743"/>
                  </a:lnTo>
                  <a:lnTo>
                    <a:pt x="1943001" y="188376"/>
                  </a:lnTo>
                  <a:lnTo>
                    <a:pt x="1932593" y="229330"/>
                  </a:lnTo>
                  <a:lnTo>
                    <a:pt x="1923604" y="274606"/>
                  </a:lnTo>
                  <a:lnTo>
                    <a:pt x="1916033" y="324203"/>
                  </a:lnTo>
                  <a:lnTo>
                    <a:pt x="1909881" y="378122"/>
                  </a:lnTo>
                  <a:lnTo>
                    <a:pt x="1907407" y="398868"/>
                  </a:lnTo>
                  <a:lnTo>
                    <a:pt x="1902459" y="443607"/>
                  </a:lnTo>
                  <a:lnTo>
                    <a:pt x="1897691" y="491594"/>
                  </a:lnTo>
                  <a:lnTo>
                    <a:pt x="1894186" y="536334"/>
                  </a:lnTo>
                  <a:lnTo>
                    <a:pt x="1891944" y="582543"/>
                  </a:lnTo>
                  <a:lnTo>
                    <a:pt x="1891893" y="593959"/>
                  </a:lnTo>
                  <a:lnTo>
                    <a:pt x="1892150" y="604500"/>
                  </a:lnTo>
                  <a:lnTo>
                    <a:pt x="1892305" y="615041"/>
                  </a:lnTo>
                  <a:lnTo>
                    <a:pt x="1891944" y="626458"/>
                  </a:lnTo>
                  <a:lnTo>
                    <a:pt x="1891068" y="638751"/>
                  </a:lnTo>
                  <a:lnTo>
                    <a:pt x="1889676" y="651920"/>
                  </a:lnTo>
                  <a:lnTo>
                    <a:pt x="1889676" y="678723"/>
                  </a:lnTo>
                  <a:lnTo>
                    <a:pt x="1890913" y="726349"/>
                  </a:lnTo>
                  <a:lnTo>
                    <a:pt x="1894625" y="777686"/>
                  </a:lnTo>
                  <a:lnTo>
                    <a:pt x="1900294" y="831497"/>
                  </a:lnTo>
                  <a:lnTo>
                    <a:pt x="1906583" y="886545"/>
                  </a:lnTo>
                  <a:lnTo>
                    <a:pt x="1906583" y="888195"/>
                  </a:lnTo>
                  <a:lnTo>
                    <a:pt x="1916066" y="957675"/>
                  </a:lnTo>
                  <a:lnTo>
                    <a:pt x="1930499" y="1020970"/>
                  </a:lnTo>
                  <a:lnTo>
                    <a:pt x="1951528" y="1080142"/>
                  </a:lnTo>
                  <a:lnTo>
                    <a:pt x="1980805" y="1138077"/>
                  </a:lnTo>
                  <a:lnTo>
                    <a:pt x="2006937" y="1176193"/>
                  </a:lnTo>
                  <a:lnTo>
                    <a:pt x="2038430" y="1206913"/>
                  </a:lnTo>
                  <a:lnTo>
                    <a:pt x="2073222" y="1226371"/>
                  </a:lnTo>
                  <a:lnTo>
                    <a:pt x="2106004" y="1235545"/>
                  </a:lnTo>
                  <a:lnTo>
                    <a:pt x="2114405" y="1234566"/>
                  </a:lnTo>
                  <a:close/>
                </a:path>
                <a:path w="9042400" h="1273810">
                  <a:moveTo>
                    <a:pt x="2595959" y="1258070"/>
                  </a:moveTo>
                  <a:lnTo>
                    <a:pt x="2541529" y="1236319"/>
                  </a:lnTo>
                  <a:lnTo>
                    <a:pt x="2500294" y="1171065"/>
                  </a:lnTo>
                  <a:lnTo>
                    <a:pt x="2485141" y="1124779"/>
                  </a:lnTo>
                  <a:lnTo>
                    <a:pt x="2474317" y="1072926"/>
                  </a:lnTo>
                  <a:lnTo>
                    <a:pt x="2467822" y="1015507"/>
                  </a:lnTo>
                  <a:lnTo>
                    <a:pt x="2465657" y="952521"/>
                  </a:lnTo>
                  <a:lnTo>
                    <a:pt x="2465657" y="929661"/>
                  </a:lnTo>
                  <a:lnTo>
                    <a:pt x="2465657" y="906853"/>
                  </a:lnTo>
                  <a:lnTo>
                    <a:pt x="2465657" y="884097"/>
                  </a:lnTo>
                  <a:lnTo>
                    <a:pt x="2465657" y="861392"/>
                  </a:lnTo>
                  <a:lnTo>
                    <a:pt x="2465554" y="838507"/>
                  </a:lnTo>
                  <a:lnTo>
                    <a:pt x="2465245" y="815622"/>
                  </a:lnTo>
                  <a:lnTo>
                    <a:pt x="2464730" y="792736"/>
                  </a:lnTo>
                  <a:lnTo>
                    <a:pt x="2464008" y="769851"/>
                  </a:lnTo>
                  <a:lnTo>
                    <a:pt x="2460709" y="528628"/>
                  </a:lnTo>
                  <a:lnTo>
                    <a:pt x="2460709" y="526567"/>
                  </a:lnTo>
                  <a:lnTo>
                    <a:pt x="2459988" y="519995"/>
                  </a:lnTo>
                  <a:lnTo>
                    <a:pt x="2459472" y="513474"/>
                  </a:lnTo>
                  <a:lnTo>
                    <a:pt x="2459163" y="507006"/>
                  </a:lnTo>
                  <a:lnTo>
                    <a:pt x="2459060" y="500589"/>
                  </a:lnTo>
                  <a:lnTo>
                    <a:pt x="2459060" y="494172"/>
                  </a:lnTo>
                  <a:lnTo>
                    <a:pt x="2459060" y="487703"/>
                  </a:lnTo>
                  <a:lnTo>
                    <a:pt x="2459060" y="481183"/>
                  </a:lnTo>
                  <a:lnTo>
                    <a:pt x="2459060" y="474611"/>
                  </a:lnTo>
                  <a:lnTo>
                    <a:pt x="2459111" y="454947"/>
                  </a:lnTo>
                  <a:lnTo>
                    <a:pt x="2459524" y="415156"/>
                  </a:lnTo>
                  <a:lnTo>
                    <a:pt x="2460349" y="374797"/>
                  </a:lnTo>
                  <a:lnTo>
                    <a:pt x="2461586" y="334181"/>
                  </a:lnTo>
                  <a:lnTo>
                    <a:pt x="2463132" y="299776"/>
                  </a:lnTo>
                  <a:lnTo>
                    <a:pt x="2463802" y="286168"/>
                  </a:lnTo>
                  <a:lnTo>
                    <a:pt x="2465193" y="247305"/>
                  </a:lnTo>
                  <a:lnTo>
                    <a:pt x="2465657" y="207410"/>
                  </a:lnTo>
                  <a:lnTo>
                    <a:pt x="2470273" y="148731"/>
                  </a:lnTo>
                  <a:lnTo>
                    <a:pt x="2480823" y="99696"/>
                  </a:lnTo>
                  <a:lnTo>
                    <a:pt x="2497305" y="60305"/>
                  </a:lnTo>
                  <a:lnTo>
                    <a:pt x="2548070" y="10457"/>
                  </a:lnTo>
                  <a:lnTo>
                    <a:pt x="2582352" y="0"/>
                  </a:lnTo>
                  <a:lnTo>
                    <a:pt x="2593898" y="0"/>
                  </a:lnTo>
                  <a:lnTo>
                    <a:pt x="2635854" y="6391"/>
                  </a:lnTo>
                  <a:lnTo>
                    <a:pt x="2668223" y="35461"/>
                  </a:lnTo>
                  <a:lnTo>
                    <a:pt x="2687912" y="68449"/>
                  </a:lnTo>
                  <a:lnTo>
                    <a:pt x="2705540" y="108344"/>
                  </a:lnTo>
                  <a:lnTo>
                    <a:pt x="2719663" y="152156"/>
                  </a:lnTo>
                  <a:lnTo>
                    <a:pt x="2729250" y="196277"/>
                  </a:lnTo>
                  <a:lnTo>
                    <a:pt x="2732446" y="237924"/>
                  </a:lnTo>
                  <a:lnTo>
                    <a:pt x="2732446" y="246995"/>
                  </a:lnTo>
                  <a:lnTo>
                    <a:pt x="2722549" y="282045"/>
                  </a:lnTo>
                  <a:lnTo>
                    <a:pt x="2717189" y="282045"/>
                  </a:lnTo>
                  <a:lnTo>
                    <a:pt x="2709492" y="282045"/>
                  </a:lnTo>
                  <a:lnTo>
                    <a:pt x="2705094" y="279708"/>
                  </a:lnTo>
                  <a:lnTo>
                    <a:pt x="2703994" y="275035"/>
                  </a:lnTo>
                  <a:lnTo>
                    <a:pt x="2690387" y="212771"/>
                  </a:lnTo>
                  <a:lnTo>
                    <a:pt x="2685851" y="190890"/>
                  </a:lnTo>
                  <a:lnTo>
                    <a:pt x="2680903" y="169371"/>
                  </a:lnTo>
                  <a:lnTo>
                    <a:pt x="2669769" y="127415"/>
                  </a:lnTo>
                  <a:lnTo>
                    <a:pt x="2656677" y="89479"/>
                  </a:lnTo>
                  <a:lnTo>
                    <a:pt x="2630828" y="47059"/>
                  </a:lnTo>
                  <a:lnTo>
                    <a:pt x="2592248" y="31750"/>
                  </a:lnTo>
                  <a:lnTo>
                    <a:pt x="2580831" y="33967"/>
                  </a:lnTo>
                  <a:lnTo>
                    <a:pt x="2540704" y="67212"/>
                  </a:lnTo>
                  <a:lnTo>
                    <a:pt x="2516582" y="109890"/>
                  </a:lnTo>
                  <a:lnTo>
                    <a:pt x="2502769" y="167000"/>
                  </a:lnTo>
                  <a:lnTo>
                    <a:pt x="2502769" y="168649"/>
                  </a:lnTo>
                  <a:lnTo>
                    <a:pt x="2502717" y="175402"/>
                  </a:lnTo>
                  <a:lnTo>
                    <a:pt x="2502563" y="182051"/>
                  </a:lnTo>
                  <a:lnTo>
                    <a:pt x="2502305" y="188597"/>
                  </a:lnTo>
                  <a:lnTo>
                    <a:pt x="2501944" y="195040"/>
                  </a:lnTo>
                  <a:lnTo>
                    <a:pt x="2501583" y="201302"/>
                  </a:lnTo>
                  <a:lnTo>
                    <a:pt x="2501326" y="207719"/>
                  </a:lnTo>
                  <a:lnTo>
                    <a:pt x="2501171" y="214291"/>
                  </a:lnTo>
                  <a:lnTo>
                    <a:pt x="2501119" y="221017"/>
                  </a:lnTo>
                  <a:lnTo>
                    <a:pt x="2500398" y="232692"/>
                  </a:lnTo>
                  <a:lnTo>
                    <a:pt x="2499882" y="244212"/>
                  </a:lnTo>
                  <a:lnTo>
                    <a:pt x="2499573" y="255577"/>
                  </a:lnTo>
                  <a:lnTo>
                    <a:pt x="2499470" y="266788"/>
                  </a:lnTo>
                  <a:lnTo>
                    <a:pt x="2499470" y="277715"/>
                  </a:lnTo>
                  <a:lnTo>
                    <a:pt x="2499470" y="288642"/>
                  </a:lnTo>
                  <a:lnTo>
                    <a:pt x="2499470" y="299570"/>
                  </a:lnTo>
                  <a:lnTo>
                    <a:pt x="2499470" y="310497"/>
                  </a:lnTo>
                  <a:lnTo>
                    <a:pt x="2499418" y="317300"/>
                  </a:lnTo>
                  <a:lnTo>
                    <a:pt x="2499264" y="324104"/>
                  </a:lnTo>
                  <a:lnTo>
                    <a:pt x="2499006" y="330908"/>
                  </a:lnTo>
                  <a:lnTo>
                    <a:pt x="2498645" y="337712"/>
                  </a:lnTo>
                  <a:lnTo>
                    <a:pt x="2498284" y="344593"/>
                  </a:lnTo>
                  <a:lnTo>
                    <a:pt x="2498027" y="351628"/>
                  </a:lnTo>
                  <a:lnTo>
                    <a:pt x="2497872" y="358819"/>
                  </a:lnTo>
                  <a:lnTo>
                    <a:pt x="2497821" y="366164"/>
                  </a:lnTo>
                  <a:lnTo>
                    <a:pt x="2497821" y="513371"/>
                  </a:lnTo>
                  <a:lnTo>
                    <a:pt x="2497769" y="536901"/>
                  </a:lnTo>
                  <a:lnTo>
                    <a:pt x="2497614" y="560482"/>
                  </a:lnTo>
                  <a:lnTo>
                    <a:pt x="2497357" y="584115"/>
                  </a:lnTo>
                  <a:lnTo>
                    <a:pt x="2496996" y="607799"/>
                  </a:lnTo>
                  <a:lnTo>
                    <a:pt x="2496635" y="631483"/>
                  </a:lnTo>
                  <a:lnTo>
                    <a:pt x="2496377" y="655116"/>
                  </a:lnTo>
                  <a:lnTo>
                    <a:pt x="2496223" y="678697"/>
                  </a:lnTo>
                  <a:lnTo>
                    <a:pt x="2496171" y="702226"/>
                  </a:lnTo>
                  <a:lnTo>
                    <a:pt x="2496274" y="736760"/>
                  </a:lnTo>
                  <a:lnTo>
                    <a:pt x="2497099" y="805210"/>
                  </a:lnTo>
                  <a:lnTo>
                    <a:pt x="2498748" y="872732"/>
                  </a:lnTo>
                  <a:lnTo>
                    <a:pt x="2501222" y="938707"/>
                  </a:lnTo>
                  <a:lnTo>
                    <a:pt x="2502769" y="971076"/>
                  </a:lnTo>
                  <a:lnTo>
                    <a:pt x="2503593" y="989374"/>
                  </a:lnTo>
                  <a:lnTo>
                    <a:pt x="2506067" y="1041175"/>
                  </a:lnTo>
                  <a:lnTo>
                    <a:pt x="2511712" y="1092049"/>
                  </a:lnTo>
                  <a:lnTo>
                    <a:pt x="2520422" y="1139134"/>
                  </a:lnTo>
                  <a:lnTo>
                    <a:pt x="2536298" y="1183461"/>
                  </a:lnTo>
                  <a:lnTo>
                    <a:pt x="2569053" y="1216526"/>
                  </a:lnTo>
                  <a:lnTo>
                    <a:pt x="2592248" y="1222608"/>
                  </a:lnTo>
                  <a:lnTo>
                    <a:pt x="2604541" y="1221139"/>
                  </a:lnTo>
                  <a:lnTo>
                    <a:pt x="2645441" y="1199104"/>
                  </a:lnTo>
                  <a:lnTo>
                    <a:pt x="2671109" y="1169003"/>
                  </a:lnTo>
                  <a:lnTo>
                    <a:pt x="2688737" y="1126531"/>
                  </a:lnTo>
                  <a:lnTo>
                    <a:pt x="2691005" y="1119934"/>
                  </a:lnTo>
                  <a:lnTo>
                    <a:pt x="2696159" y="1081508"/>
                  </a:lnTo>
                  <a:lnTo>
                    <a:pt x="2698634" y="1046948"/>
                  </a:lnTo>
                  <a:lnTo>
                    <a:pt x="2698634" y="1045299"/>
                  </a:lnTo>
                  <a:lnTo>
                    <a:pt x="2699458" y="1034784"/>
                  </a:lnTo>
                  <a:lnTo>
                    <a:pt x="2706193" y="992381"/>
                  </a:lnTo>
                  <a:lnTo>
                    <a:pt x="2710592" y="991281"/>
                  </a:lnTo>
                  <a:lnTo>
                    <a:pt x="2718194" y="992338"/>
                  </a:lnTo>
                  <a:lnTo>
                    <a:pt x="2733889" y="1034475"/>
                  </a:lnTo>
                  <a:lnTo>
                    <a:pt x="2734095" y="1043650"/>
                  </a:lnTo>
                  <a:lnTo>
                    <a:pt x="2731724" y="1089394"/>
                  </a:lnTo>
                  <a:lnTo>
                    <a:pt x="2724611" y="1130552"/>
                  </a:lnTo>
                  <a:lnTo>
                    <a:pt x="2712756" y="1167122"/>
                  </a:lnTo>
                  <a:lnTo>
                    <a:pt x="2675671" y="1224902"/>
                  </a:lnTo>
                  <a:lnTo>
                    <a:pt x="2625571" y="1254384"/>
                  </a:lnTo>
                  <a:lnTo>
                    <a:pt x="2595959" y="1258070"/>
                  </a:lnTo>
                  <a:close/>
                </a:path>
                <a:path w="9042400" h="1273810">
                  <a:moveTo>
                    <a:pt x="2835395" y="1258070"/>
                  </a:moveTo>
                  <a:lnTo>
                    <a:pt x="2829897" y="1256970"/>
                  </a:lnTo>
                  <a:lnTo>
                    <a:pt x="2824811" y="1254634"/>
                  </a:lnTo>
                  <a:lnTo>
                    <a:pt x="2820138" y="1251060"/>
                  </a:lnTo>
                  <a:lnTo>
                    <a:pt x="2815740" y="1247761"/>
                  </a:lnTo>
                  <a:lnTo>
                    <a:pt x="2813540" y="1241713"/>
                  </a:lnTo>
                  <a:lnTo>
                    <a:pt x="2813540" y="1232917"/>
                  </a:lnTo>
                  <a:lnTo>
                    <a:pt x="2815190" y="1227556"/>
                  </a:lnTo>
                  <a:lnTo>
                    <a:pt x="2822933" y="1173058"/>
                  </a:lnTo>
                  <a:lnTo>
                    <a:pt x="2830218" y="1118697"/>
                  </a:lnTo>
                  <a:lnTo>
                    <a:pt x="2837044" y="1064473"/>
                  </a:lnTo>
                  <a:lnTo>
                    <a:pt x="2843413" y="1010387"/>
                  </a:lnTo>
                  <a:lnTo>
                    <a:pt x="2849323" y="956438"/>
                  </a:lnTo>
                  <a:lnTo>
                    <a:pt x="2854775" y="902627"/>
                  </a:lnTo>
                  <a:lnTo>
                    <a:pt x="2859319" y="856057"/>
                  </a:lnTo>
                  <a:lnTo>
                    <a:pt x="2863763" y="808477"/>
                  </a:lnTo>
                  <a:lnTo>
                    <a:pt x="2868105" y="759888"/>
                  </a:lnTo>
                  <a:lnTo>
                    <a:pt x="2872346" y="710288"/>
                  </a:lnTo>
                  <a:lnTo>
                    <a:pt x="2876487" y="659679"/>
                  </a:lnTo>
                  <a:lnTo>
                    <a:pt x="2880526" y="608060"/>
                  </a:lnTo>
                  <a:lnTo>
                    <a:pt x="2884464" y="555431"/>
                  </a:lnTo>
                  <a:lnTo>
                    <a:pt x="2885444" y="542983"/>
                  </a:lnTo>
                  <a:lnTo>
                    <a:pt x="2886732" y="529144"/>
                  </a:lnTo>
                  <a:lnTo>
                    <a:pt x="2888330" y="513913"/>
                  </a:lnTo>
                  <a:lnTo>
                    <a:pt x="2890237" y="497290"/>
                  </a:lnTo>
                  <a:lnTo>
                    <a:pt x="2892428" y="480229"/>
                  </a:lnTo>
                  <a:lnTo>
                    <a:pt x="2894464" y="463684"/>
                  </a:lnTo>
                  <a:lnTo>
                    <a:pt x="2896345" y="447654"/>
                  </a:lnTo>
                  <a:lnTo>
                    <a:pt x="2898072" y="432139"/>
                  </a:lnTo>
                  <a:lnTo>
                    <a:pt x="2904669" y="378122"/>
                  </a:lnTo>
                  <a:lnTo>
                    <a:pt x="2909231" y="329877"/>
                  </a:lnTo>
                  <a:lnTo>
                    <a:pt x="2914256" y="283282"/>
                  </a:lnTo>
                  <a:lnTo>
                    <a:pt x="2919746" y="238336"/>
                  </a:lnTo>
                  <a:lnTo>
                    <a:pt x="2925699" y="195040"/>
                  </a:lnTo>
                  <a:lnTo>
                    <a:pt x="2932348" y="152104"/>
                  </a:lnTo>
                  <a:lnTo>
                    <a:pt x="2939513" y="108653"/>
                  </a:lnTo>
                  <a:lnTo>
                    <a:pt x="2947193" y="64686"/>
                  </a:lnTo>
                  <a:lnTo>
                    <a:pt x="2955388" y="20205"/>
                  </a:lnTo>
                  <a:lnTo>
                    <a:pt x="2970645" y="2474"/>
                  </a:lnTo>
                  <a:lnTo>
                    <a:pt x="2978617" y="1924"/>
                  </a:lnTo>
                  <a:lnTo>
                    <a:pt x="2984802" y="7284"/>
                  </a:lnTo>
                  <a:lnTo>
                    <a:pt x="2989200" y="18555"/>
                  </a:lnTo>
                  <a:lnTo>
                    <a:pt x="2989200" y="20205"/>
                  </a:lnTo>
                  <a:lnTo>
                    <a:pt x="2997834" y="41415"/>
                  </a:lnTo>
                  <a:lnTo>
                    <a:pt x="3005179" y="64635"/>
                  </a:lnTo>
                  <a:lnTo>
                    <a:pt x="3011235" y="89865"/>
                  </a:lnTo>
                  <a:lnTo>
                    <a:pt x="3016003" y="117106"/>
                  </a:lnTo>
                  <a:lnTo>
                    <a:pt x="3020333" y="145326"/>
                  </a:lnTo>
                  <a:lnTo>
                    <a:pt x="3024662" y="173494"/>
                  </a:lnTo>
                  <a:lnTo>
                    <a:pt x="3028992" y="201611"/>
                  </a:lnTo>
                  <a:lnTo>
                    <a:pt x="3033322" y="229677"/>
                  </a:lnTo>
                  <a:lnTo>
                    <a:pt x="3044867" y="302250"/>
                  </a:lnTo>
                  <a:lnTo>
                    <a:pt x="3044867" y="303899"/>
                  </a:lnTo>
                  <a:lnTo>
                    <a:pt x="3052393" y="352556"/>
                  </a:lnTo>
                  <a:lnTo>
                    <a:pt x="3057650" y="400388"/>
                  </a:lnTo>
                  <a:lnTo>
                    <a:pt x="3061567" y="447911"/>
                  </a:lnTo>
                  <a:lnTo>
                    <a:pt x="3065072" y="496465"/>
                  </a:lnTo>
                  <a:lnTo>
                    <a:pt x="3066902" y="518294"/>
                  </a:lnTo>
                  <a:lnTo>
                    <a:pt x="3068680" y="540071"/>
                  </a:lnTo>
                  <a:lnTo>
                    <a:pt x="3070407" y="561796"/>
                  </a:lnTo>
                  <a:lnTo>
                    <a:pt x="3072082" y="583470"/>
                  </a:lnTo>
                  <a:lnTo>
                    <a:pt x="3073938" y="605093"/>
                  </a:lnTo>
                  <a:lnTo>
                    <a:pt x="3076206" y="627076"/>
                  </a:lnTo>
                  <a:lnTo>
                    <a:pt x="3078886" y="649420"/>
                  </a:lnTo>
                  <a:lnTo>
                    <a:pt x="3081978" y="672125"/>
                  </a:lnTo>
                  <a:lnTo>
                    <a:pt x="3081978" y="673774"/>
                  </a:lnTo>
                  <a:lnTo>
                    <a:pt x="3088396" y="717689"/>
                  </a:lnTo>
                  <a:lnTo>
                    <a:pt x="3091102" y="745007"/>
                  </a:lnTo>
                  <a:lnTo>
                    <a:pt x="3092493" y="758718"/>
                  </a:lnTo>
                  <a:lnTo>
                    <a:pt x="3093988" y="772634"/>
                  </a:lnTo>
                  <a:lnTo>
                    <a:pt x="3095586" y="786757"/>
                  </a:lnTo>
                  <a:lnTo>
                    <a:pt x="3102596" y="863042"/>
                  </a:lnTo>
                  <a:lnTo>
                    <a:pt x="3149603" y="1236216"/>
                  </a:lnTo>
                  <a:lnTo>
                    <a:pt x="3149603" y="1238415"/>
                  </a:lnTo>
                  <a:lnTo>
                    <a:pt x="3146854" y="1241164"/>
                  </a:lnTo>
                  <a:lnTo>
                    <a:pt x="3141356" y="1244462"/>
                  </a:lnTo>
                  <a:lnTo>
                    <a:pt x="3132414" y="1246266"/>
                  </a:lnTo>
                  <a:lnTo>
                    <a:pt x="3125790" y="1244669"/>
                  </a:lnTo>
                  <a:lnTo>
                    <a:pt x="3110430" y="1175523"/>
                  </a:lnTo>
                  <a:lnTo>
                    <a:pt x="3101771" y="1120037"/>
                  </a:lnTo>
                  <a:lnTo>
                    <a:pt x="3093524" y="1064808"/>
                  </a:lnTo>
                  <a:lnTo>
                    <a:pt x="3085690" y="1009837"/>
                  </a:lnTo>
                  <a:lnTo>
                    <a:pt x="3079653" y="965139"/>
                  </a:lnTo>
                  <a:lnTo>
                    <a:pt x="3073748" y="918791"/>
                  </a:lnTo>
                  <a:lnTo>
                    <a:pt x="3067975" y="870794"/>
                  </a:lnTo>
                  <a:lnTo>
                    <a:pt x="3062334" y="821147"/>
                  </a:lnTo>
                  <a:lnTo>
                    <a:pt x="3056825" y="769851"/>
                  </a:lnTo>
                  <a:lnTo>
                    <a:pt x="3053526" y="752945"/>
                  </a:lnTo>
                  <a:lnTo>
                    <a:pt x="2964047" y="751296"/>
                  </a:lnTo>
                  <a:lnTo>
                    <a:pt x="2957604" y="751192"/>
                  </a:lnTo>
                  <a:lnTo>
                    <a:pt x="2950234" y="750883"/>
                  </a:lnTo>
                  <a:lnTo>
                    <a:pt x="2941935" y="750368"/>
                  </a:lnTo>
                  <a:lnTo>
                    <a:pt x="2932709" y="749646"/>
                  </a:lnTo>
                  <a:lnTo>
                    <a:pt x="2923483" y="749131"/>
                  </a:lnTo>
                  <a:lnTo>
                    <a:pt x="2897943" y="795881"/>
                  </a:lnTo>
                  <a:lnTo>
                    <a:pt x="2895907" y="819951"/>
                  </a:lnTo>
                  <a:lnTo>
                    <a:pt x="2893613" y="843713"/>
                  </a:lnTo>
                  <a:lnTo>
                    <a:pt x="2891062" y="867165"/>
                  </a:lnTo>
                  <a:lnTo>
                    <a:pt x="2888588" y="890334"/>
                  </a:lnTo>
                  <a:lnTo>
                    <a:pt x="2886114" y="913657"/>
                  </a:lnTo>
                  <a:lnTo>
                    <a:pt x="2883640" y="937135"/>
                  </a:lnTo>
                  <a:lnTo>
                    <a:pt x="2881165" y="960768"/>
                  </a:lnTo>
                  <a:lnTo>
                    <a:pt x="2879671" y="970046"/>
                  </a:lnTo>
                  <a:lnTo>
                    <a:pt x="2878485" y="979323"/>
                  </a:lnTo>
                  <a:lnTo>
                    <a:pt x="2877609" y="988601"/>
                  </a:lnTo>
                  <a:lnTo>
                    <a:pt x="2877042" y="997879"/>
                  </a:lnTo>
                  <a:lnTo>
                    <a:pt x="2876578" y="1007157"/>
                  </a:lnTo>
                  <a:lnTo>
                    <a:pt x="2876011" y="1016435"/>
                  </a:lnTo>
                  <a:lnTo>
                    <a:pt x="2875341" y="1025712"/>
                  </a:lnTo>
                  <a:lnTo>
                    <a:pt x="2874568" y="1034990"/>
                  </a:lnTo>
                  <a:lnTo>
                    <a:pt x="2874568" y="1036640"/>
                  </a:lnTo>
                  <a:lnTo>
                    <a:pt x="2874568" y="1042412"/>
                  </a:lnTo>
                  <a:lnTo>
                    <a:pt x="2873881" y="1048460"/>
                  </a:lnTo>
                  <a:lnTo>
                    <a:pt x="2872506" y="1054783"/>
                  </a:lnTo>
                  <a:lnTo>
                    <a:pt x="2871407" y="1060831"/>
                  </a:lnTo>
                  <a:lnTo>
                    <a:pt x="2870857" y="1066603"/>
                  </a:lnTo>
                  <a:lnTo>
                    <a:pt x="2870857" y="1072101"/>
                  </a:lnTo>
                  <a:lnTo>
                    <a:pt x="2869104" y="1091611"/>
                  </a:lnTo>
                  <a:lnTo>
                    <a:pt x="2867146" y="1110965"/>
                  </a:lnTo>
                  <a:lnTo>
                    <a:pt x="2864981" y="1130165"/>
                  </a:lnTo>
                  <a:lnTo>
                    <a:pt x="2862610" y="1149210"/>
                  </a:lnTo>
                  <a:lnTo>
                    <a:pt x="2860213" y="1168333"/>
                  </a:lnTo>
                  <a:lnTo>
                    <a:pt x="2857971" y="1187765"/>
                  </a:lnTo>
                  <a:lnTo>
                    <a:pt x="2855883" y="1207506"/>
                  </a:lnTo>
                  <a:lnTo>
                    <a:pt x="2853950" y="1227556"/>
                  </a:lnTo>
                  <a:lnTo>
                    <a:pt x="2853950" y="1229206"/>
                  </a:lnTo>
                  <a:lnTo>
                    <a:pt x="2852791" y="1239978"/>
                  </a:lnTo>
                  <a:lnTo>
                    <a:pt x="2849312" y="1248380"/>
                  </a:lnTo>
                  <a:lnTo>
                    <a:pt x="2843513" y="1254410"/>
                  </a:lnTo>
                  <a:lnTo>
                    <a:pt x="2835395" y="1258070"/>
                  </a:lnTo>
                  <a:close/>
                </a:path>
                <a:path w="9042400" h="1273810">
                  <a:moveTo>
                    <a:pt x="2906319" y="715834"/>
                  </a:moveTo>
                  <a:lnTo>
                    <a:pt x="2913380" y="717174"/>
                  </a:lnTo>
                  <a:lnTo>
                    <a:pt x="2920957" y="717895"/>
                  </a:lnTo>
                  <a:lnTo>
                    <a:pt x="2929049" y="717999"/>
                  </a:lnTo>
                  <a:lnTo>
                    <a:pt x="2937657" y="717483"/>
                  </a:lnTo>
                  <a:lnTo>
                    <a:pt x="2946059" y="716762"/>
                  </a:lnTo>
                  <a:lnTo>
                    <a:pt x="2953532" y="716246"/>
                  </a:lnTo>
                  <a:lnTo>
                    <a:pt x="2960078" y="715937"/>
                  </a:lnTo>
                  <a:lnTo>
                    <a:pt x="2965697" y="715834"/>
                  </a:lnTo>
                  <a:lnTo>
                    <a:pt x="2977294" y="716014"/>
                  </a:lnTo>
                  <a:lnTo>
                    <a:pt x="2988582" y="716555"/>
                  </a:lnTo>
                  <a:lnTo>
                    <a:pt x="2999561" y="717457"/>
                  </a:lnTo>
                  <a:lnTo>
                    <a:pt x="3010230" y="718720"/>
                  </a:lnTo>
                  <a:lnTo>
                    <a:pt x="3020874" y="719467"/>
                  </a:lnTo>
                  <a:lnTo>
                    <a:pt x="3031363" y="719236"/>
                  </a:lnTo>
                  <a:lnTo>
                    <a:pt x="3041697" y="718024"/>
                  </a:lnTo>
                  <a:lnTo>
                    <a:pt x="3051877" y="715834"/>
                  </a:lnTo>
                  <a:lnTo>
                    <a:pt x="3044867" y="649858"/>
                  </a:lnTo>
                  <a:lnTo>
                    <a:pt x="3044867" y="648209"/>
                  </a:lnTo>
                  <a:lnTo>
                    <a:pt x="3042316" y="616072"/>
                  </a:lnTo>
                  <a:lnTo>
                    <a:pt x="3039610" y="583573"/>
                  </a:lnTo>
                  <a:lnTo>
                    <a:pt x="3036749" y="550715"/>
                  </a:lnTo>
                  <a:lnTo>
                    <a:pt x="3033734" y="517495"/>
                  </a:lnTo>
                  <a:lnTo>
                    <a:pt x="3030796" y="484275"/>
                  </a:lnTo>
                  <a:lnTo>
                    <a:pt x="3027755" y="451416"/>
                  </a:lnTo>
                  <a:lnTo>
                    <a:pt x="3024611" y="418918"/>
                  </a:lnTo>
                  <a:lnTo>
                    <a:pt x="3021364" y="386781"/>
                  </a:lnTo>
                  <a:lnTo>
                    <a:pt x="3019482" y="360855"/>
                  </a:lnTo>
                  <a:lnTo>
                    <a:pt x="3014328" y="305600"/>
                  </a:lnTo>
                  <a:lnTo>
                    <a:pt x="3007627" y="246351"/>
                  </a:lnTo>
                  <a:lnTo>
                    <a:pt x="2999999" y="187592"/>
                  </a:lnTo>
                  <a:lnTo>
                    <a:pt x="2991443" y="131177"/>
                  </a:lnTo>
                  <a:lnTo>
                    <a:pt x="2981340" y="83757"/>
                  </a:lnTo>
                  <a:lnTo>
                    <a:pt x="2975593" y="63913"/>
                  </a:lnTo>
                  <a:lnTo>
                    <a:pt x="2972320" y="81593"/>
                  </a:lnTo>
                  <a:lnTo>
                    <a:pt x="2965929" y="126538"/>
                  </a:lnTo>
                  <a:lnTo>
                    <a:pt x="2960078" y="181613"/>
                  </a:lnTo>
                  <a:lnTo>
                    <a:pt x="2955542" y="232125"/>
                  </a:lnTo>
                  <a:lnTo>
                    <a:pt x="2953739" y="254830"/>
                  </a:lnTo>
                  <a:lnTo>
                    <a:pt x="2947811" y="305549"/>
                  </a:lnTo>
                  <a:lnTo>
                    <a:pt x="2941987" y="356267"/>
                  </a:lnTo>
                  <a:lnTo>
                    <a:pt x="2936265" y="406986"/>
                  </a:lnTo>
                  <a:lnTo>
                    <a:pt x="2930647" y="457705"/>
                  </a:lnTo>
                  <a:lnTo>
                    <a:pt x="2925338" y="508552"/>
                  </a:lnTo>
                  <a:lnTo>
                    <a:pt x="2920132" y="560070"/>
                  </a:lnTo>
                  <a:lnTo>
                    <a:pt x="2915030" y="612257"/>
                  </a:lnTo>
                  <a:lnTo>
                    <a:pt x="2910030" y="665115"/>
                  </a:lnTo>
                  <a:lnTo>
                    <a:pt x="2906319" y="715834"/>
                  </a:lnTo>
                  <a:close/>
                </a:path>
                <a:path w="9042400" h="1273810">
                  <a:moveTo>
                    <a:pt x="3340676" y="1253122"/>
                  </a:moveTo>
                  <a:lnTo>
                    <a:pt x="3339577" y="1253122"/>
                  </a:lnTo>
                  <a:lnTo>
                    <a:pt x="3338752" y="1252847"/>
                  </a:lnTo>
                  <a:lnTo>
                    <a:pt x="3338202" y="1252297"/>
                  </a:lnTo>
                  <a:lnTo>
                    <a:pt x="3337652" y="1251747"/>
                  </a:lnTo>
                  <a:lnTo>
                    <a:pt x="3336140" y="1251472"/>
                  </a:lnTo>
                  <a:lnTo>
                    <a:pt x="3333666" y="1251472"/>
                  </a:lnTo>
                  <a:lnTo>
                    <a:pt x="3325419" y="1236216"/>
                  </a:lnTo>
                  <a:lnTo>
                    <a:pt x="3326141" y="1226113"/>
                  </a:lnTo>
                  <a:lnTo>
                    <a:pt x="3326656" y="1216010"/>
                  </a:lnTo>
                  <a:lnTo>
                    <a:pt x="3326966" y="1205908"/>
                  </a:lnTo>
                  <a:lnTo>
                    <a:pt x="3327069" y="1195805"/>
                  </a:lnTo>
                  <a:lnTo>
                    <a:pt x="3327069" y="1185316"/>
                  </a:lnTo>
                  <a:lnTo>
                    <a:pt x="3327069" y="1174467"/>
                  </a:lnTo>
                  <a:lnTo>
                    <a:pt x="3327069" y="1163256"/>
                  </a:lnTo>
                  <a:lnTo>
                    <a:pt x="3327069" y="1151684"/>
                  </a:lnTo>
                  <a:lnTo>
                    <a:pt x="3327069" y="1040351"/>
                  </a:lnTo>
                  <a:lnTo>
                    <a:pt x="3325419" y="937264"/>
                  </a:lnTo>
                  <a:lnTo>
                    <a:pt x="3325136" y="890282"/>
                  </a:lnTo>
                  <a:lnTo>
                    <a:pt x="3324285" y="842115"/>
                  </a:lnTo>
                  <a:lnTo>
                    <a:pt x="3322868" y="792762"/>
                  </a:lnTo>
                  <a:lnTo>
                    <a:pt x="3320884" y="742224"/>
                  </a:lnTo>
                  <a:lnTo>
                    <a:pt x="3319183" y="691583"/>
                  </a:lnTo>
                  <a:lnTo>
                    <a:pt x="3318203" y="641921"/>
                  </a:lnTo>
                  <a:lnTo>
                    <a:pt x="3317946" y="593238"/>
                  </a:lnTo>
                  <a:lnTo>
                    <a:pt x="3318410" y="545534"/>
                  </a:lnTo>
                  <a:lnTo>
                    <a:pt x="3318410" y="367813"/>
                  </a:lnTo>
                  <a:lnTo>
                    <a:pt x="3318874" y="313306"/>
                  </a:lnTo>
                  <a:lnTo>
                    <a:pt x="3319775" y="273050"/>
                  </a:lnTo>
                  <a:lnTo>
                    <a:pt x="3320162" y="254314"/>
                  </a:lnTo>
                  <a:lnTo>
                    <a:pt x="3320394" y="236970"/>
                  </a:lnTo>
                  <a:lnTo>
                    <a:pt x="3320471" y="221017"/>
                  </a:lnTo>
                  <a:lnTo>
                    <a:pt x="3320471" y="102674"/>
                  </a:lnTo>
                  <a:lnTo>
                    <a:pt x="3320471" y="95896"/>
                  </a:lnTo>
                  <a:lnTo>
                    <a:pt x="3320471" y="88757"/>
                  </a:lnTo>
                  <a:lnTo>
                    <a:pt x="3320471" y="81258"/>
                  </a:lnTo>
                  <a:lnTo>
                    <a:pt x="3320471" y="73397"/>
                  </a:lnTo>
                  <a:lnTo>
                    <a:pt x="3320239" y="65717"/>
                  </a:lnTo>
                  <a:lnTo>
                    <a:pt x="3319543" y="58759"/>
                  </a:lnTo>
                  <a:lnTo>
                    <a:pt x="3318384" y="52522"/>
                  </a:lnTo>
                  <a:lnTo>
                    <a:pt x="3316760" y="47007"/>
                  </a:lnTo>
                  <a:lnTo>
                    <a:pt x="3269753" y="47007"/>
                  </a:lnTo>
                  <a:lnTo>
                    <a:pt x="3210375" y="50306"/>
                  </a:lnTo>
                  <a:lnTo>
                    <a:pt x="3195118" y="50306"/>
                  </a:lnTo>
                  <a:lnTo>
                    <a:pt x="3189620" y="50306"/>
                  </a:lnTo>
                  <a:lnTo>
                    <a:pt x="3185771" y="48931"/>
                  </a:lnTo>
                  <a:lnTo>
                    <a:pt x="3183572" y="46182"/>
                  </a:lnTo>
                  <a:lnTo>
                    <a:pt x="3181373" y="43433"/>
                  </a:lnTo>
                  <a:lnTo>
                    <a:pt x="3179724" y="36973"/>
                  </a:lnTo>
                  <a:lnTo>
                    <a:pt x="3178624" y="26802"/>
                  </a:lnTo>
                  <a:lnTo>
                    <a:pt x="3181845" y="22472"/>
                  </a:lnTo>
                  <a:lnTo>
                    <a:pt x="3188211" y="19380"/>
                  </a:lnTo>
                  <a:lnTo>
                    <a:pt x="3197721" y="17524"/>
                  </a:lnTo>
                  <a:lnTo>
                    <a:pt x="3210375" y="16906"/>
                  </a:lnTo>
                  <a:lnTo>
                    <a:pt x="3217230" y="16957"/>
                  </a:lnTo>
                  <a:lnTo>
                    <a:pt x="3224188" y="17112"/>
                  </a:lnTo>
                  <a:lnTo>
                    <a:pt x="3231250" y="17370"/>
                  </a:lnTo>
                  <a:lnTo>
                    <a:pt x="3238414" y="17730"/>
                  </a:lnTo>
                  <a:lnTo>
                    <a:pt x="3245888" y="18091"/>
                  </a:lnTo>
                  <a:lnTo>
                    <a:pt x="3253877" y="18349"/>
                  </a:lnTo>
                  <a:lnTo>
                    <a:pt x="3262382" y="18504"/>
                  </a:lnTo>
                  <a:lnTo>
                    <a:pt x="3271402" y="18555"/>
                  </a:lnTo>
                  <a:lnTo>
                    <a:pt x="3333666" y="18555"/>
                  </a:lnTo>
                  <a:lnTo>
                    <a:pt x="3379437" y="18091"/>
                  </a:lnTo>
                  <a:lnTo>
                    <a:pt x="3424692" y="16184"/>
                  </a:lnTo>
                  <a:lnTo>
                    <a:pt x="3453659" y="13195"/>
                  </a:lnTo>
                  <a:lnTo>
                    <a:pt x="3460721" y="13323"/>
                  </a:lnTo>
                  <a:lnTo>
                    <a:pt x="3468298" y="13710"/>
                  </a:lnTo>
                  <a:lnTo>
                    <a:pt x="3476390" y="14354"/>
                  </a:lnTo>
                  <a:lnTo>
                    <a:pt x="3484998" y="15256"/>
                  </a:lnTo>
                  <a:lnTo>
                    <a:pt x="3496818" y="16356"/>
                  </a:lnTo>
                  <a:lnTo>
                    <a:pt x="3503278" y="19655"/>
                  </a:lnTo>
                  <a:lnTo>
                    <a:pt x="3504378" y="25153"/>
                  </a:lnTo>
                  <a:lnTo>
                    <a:pt x="3506027" y="43708"/>
                  </a:lnTo>
                  <a:lnTo>
                    <a:pt x="3506027" y="50306"/>
                  </a:lnTo>
                  <a:lnTo>
                    <a:pt x="3428506" y="47007"/>
                  </a:lnTo>
                  <a:lnTo>
                    <a:pt x="3419280" y="46389"/>
                  </a:lnTo>
                  <a:lnTo>
                    <a:pt x="3410157" y="46182"/>
                  </a:lnTo>
                  <a:lnTo>
                    <a:pt x="3401137" y="46389"/>
                  </a:lnTo>
                  <a:lnTo>
                    <a:pt x="3392220" y="47007"/>
                  </a:lnTo>
                  <a:lnTo>
                    <a:pt x="3383303" y="47522"/>
                  </a:lnTo>
                  <a:lnTo>
                    <a:pt x="3374283" y="47419"/>
                  </a:lnTo>
                  <a:lnTo>
                    <a:pt x="3365159" y="46698"/>
                  </a:lnTo>
                  <a:lnTo>
                    <a:pt x="3355933" y="45358"/>
                  </a:lnTo>
                  <a:lnTo>
                    <a:pt x="3355933" y="58965"/>
                  </a:lnTo>
                  <a:lnTo>
                    <a:pt x="3354310" y="84118"/>
                  </a:lnTo>
                  <a:lnTo>
                    <a:pt x="3353150" y="108859"/>
                  </a:lnTo>
                  <a:lnTo>
                    <a:pt x="3352454" y="133188"/>
                  </a:lnTo>
                  <a:lnTo>
                    <a:pt x="3352222" y="157104"/>
                  </a:lnTo>
                  <a:lnTo>
                    <a:pt x="3352222" y="180839"/>
                  </a:lnTo>
                  <a:lnTo>
                    <a:pt x="3352222" y="205039"/>
                  </a:lnTo>
                  <a:lnTo>
                    <a:pt x="3352222" y="229702"/>
                  </a:lnTo>
                  <a:lnTo>
                    <a:pt x="3352222" y="254830"/>
                  </a:lnTo>
                  <a:lnTo>
                    <a:pt x="3352255" y="309656"/>
                  </a:lnTo>
                  <a:lnTo>
                    <a:pt x="3352354" y="364613"/>
                  </a:lnTo>
                  <a:lnTo>
                    <a:pt x="3352519" y="419703"/>
                  </a:lnTo>
                  <a:lnTo>
                    <a:pt x="3352750" y="474924"/>
                  </a:lnTo>
                  <a:lnTo>
                    <a:pt x="3353047" y="530278"/>
                  </a:lnTo>
                  <a:lnTo>
                    <a:pt x="3353822" y="585615"/>
                  </a:lnTo>
                  <a:lnTo>
                    <a:pt x="3355158" y="640787"/>
                  </a:lnTo>
                  <a:lnTo>
                    <a:pt x="3357055" y="695794"/>
                  </a:lnTo>
                  <a:lnTo>
                    <a:pt x="3359512" y="750636"/>
                  </a:lnTo>
                  <a:lnTo>
                    <a:pt x="3362531" y="805313"/>
                  </a:lnTo>
                  <a:lnTo>
                    <a:pt x="3362531" y="1176838"/>
                  </a:lnTo>
                  <a:lnTo>
                    <a:pt x="3361268" y="1202635"/>
                  </a:lnTo>
                  <a:lnTo>
                    <a:pt x="3357479" y="1223948"/>
                  </a:lnTo>
                  <a:lnTo>
                    <a:pt x="3351165" y="1240777"/>
                  </a:lnTo>
                  <a:lnTo>
                    <a:pt x="3342326" y="1253122"/>
                  </a:lnTo>
                  <a:lnTo>
                    <a:pt x="3340676" y="1253122"/>
                  </a:lnTo>
                  <a:close/>
                </a:path>
                <a:path w="9042400" h="1273810">
                  <a:moveTo>
                    <a:pt x="3815184" y="1273327"/>
                  </a:moveTo>
                  <a:lnTo>
                    <a:pt x="3766734" y="1264874"/>
                  </a:lnTo>
                  <a:lnTo>
                    <a:pt x="3722819" y="1239514"/>
                  </a:lnTo>
                  <a:lnTo>
                    <a:pt x="3685604" y="1204465"/>
                  </a:lnTo>
                  <a:lnTo>
                    <a:pt x="3656431" y="1166941"/>
                  </a:lnTo>
                  <a:lnTo>
                    <a:pt x="3634972" y="1124057"/>
                  </a:lnTo>
                  <a:lnTo>
                    <a:pt x="3616450" y="1077874"/>
                  </a:lnTo>
                  <a:lnTo>
                    <a:pt x="3600863" y="1028393"/>
                  </a:lnTo>
                  <a:lnTo>
                    <a:pt x="3588212" y="975612"/>
                  </a:lnTo>
                  <a:lnTo>
                    <a:pt x="3578497" y="919533"/>
                  </a:lnTo>
                  <a:lnTo>
                    <a:pt x="3572324" y="871163"/>
                  </a:lnTo>
                  <a:lnTo>
                    <a:pt x="3567272" y="822265"/>
                  </a:lnTo>
                  <a:lnTo>
                    <a:pt x="3563344" y="772841"/>
                  </a:lnTo>
                  <a:lnTo>
                    <a:pt x="3560537" y="722889"/>
                  </a:lnTo>
                  <a:lnTo>
                    <a:pt x="3558854" y="672411"/>
                  </a:lnTo>
                  <a:lnTo>
                    <a:pt x="3558292" y="621406"/>
                  </a:lnTo>
                  <a:lnTo>
                    <a:pt x="3560931" y="561731"/>
                  </a:lnTo>
                  <a:lnTo>
                    <a:pt x="3564560" y="504432"/>
                  </a:lnTo>
                  <a:lnTo>
                    <a:pt x="3569178" y="449507"/>
                  </a:lnTo>
                  <a:lnTo>
                    <a:pt x="3574786" y="396958"/>
                  </a:lnTo>
                  <a:lnTo>
                    <a:pt x="3581384" y="346783"/>
                  </a:lnTo>
                  <a:lnTo>
                    <a:pt x="3591254" y="287508"/>
                  </a:lnTo>
                  <a:lnTo>
                    <a:pt x="3603135" y="232151"/>
                  </a:lnTo>
                  <a:lnTo>
                    <a:pt x="3617026" y="180711"/>
                  </a:lnTo>
                  <a:lnTo>
                    <a:pt x="3632927" y="133188"/>
                  </a:lnTo>
                  <a:lnTo>
                    <a:pt x="3652127" y="93705"/>
                  </a:lnTo>
                  <a:lnTo>
                    <a:pt x="3674265" y="61439"/>
                  </a:lnTo>
                  <a:lnTo>
                    <a:pt x="3727355" y="18555"/>
                  </a:lnTo>
                  <a:lnTo>
                    <a:pt x="3771063" y="4123"/>
                  </a:lnTo>
                  <a:lnTo>
                    <a:pt x="3815184" y="0"/>
                  </a:lnTo>
                  <a:lnTo>
                    <a:pt x="3831034" y="902"/>
                  </a:lnTo>
                  <a:lnTo>
                    <a:pt x="3875799" y="14432"/>
                  </a:lnTo>
                  <a:lnTo>
                    <a:pt x="3919096" y="36157"/>
                  </a:lnTo>
                  <a:lnTo>
                    <a:pt x="3961568" y="71335"/>
                  </a:lnTo>
                  <a:lnTo>
                    <a:pt x="3988783" y="107210"/>
                  </a:lnTo>
                  <a:lnTo>
                    <a:pt x="4011771" y="149991"/>
                  </a:lnTo>
                  <a:lnTo>
                    <a:pt x="4026306" y="199163"/>
                  </a:lnTo>
                  <a:lnTo>
                    <a:pt x="4038367" y="258335"/>
                  </a:lnTo>
                  <a:lnTo>
                    <a:pt x="4047336" y="311321"/>
                  </a:lnTo>
                  <a:lnTo>
                    <a:pt x="4054036" y="358432"/>
                  </a:lnTo>
                  <a:lnTo>
                    <a:pt x="4058469" y="399976"/>
                  </a:lnTo>
                  <a:lnTo>
                    <a:pt x="4061356" y="450488"/>
                  </a:lnTo>
                  <a:lnTo>
                    <a:pt x="4063417" y="503887"/>
                  </a:lnTo>
                  <a:lnTo>
                    <a:pt x="4064654" y="558111"/>
                  </a:lnTo>
                  <a:lnTo>
                    <a:pt x="4065067" y="611098"/>
                  </a:lnTo>
                  <a:lnTo>
                    <a:pt x="4065067" y="626406"/>
                  </a:lnTo>
                  <a:lnTo>
                    <a:pt x="4065067" y="641817"/>
                  </a:lnTo>
                  <a:lnTo>
                    <a:pt x="4065067" y="657332"/>
                  </a:lnTo>
                  <a:lnTo>
                    <a:pt x="4065067" y="672950"/>
                  </a:lnTo>
                  <a:lnTo>
                    <a:pt x="4065273" y="688748"/>
                  </a:lnTo>
                  <a:lnTo>
                    <a:pt x="4065891" y="704803"/>
                  </a:lnTo>
                  <a:lnTo>
                    <a:pt x="4066922" y="721117"/>
                  </a:lnTo>
                  <a:lnTo>
                    <a:pt x="4068365" y="737688"/>
                  </a:lnTo>
                  <a:lnTo>
                    <a:pt x="4067128" y="792194"/>
                  </a:lnTo>
                  <a:lnTo>
                    <a:pt x="4063417" y="845673"/>
                  </a:lnTo>
                  <a:lnTo>
                    <a:pt x="4057232" y="898125"/>
                  </a:lnTo>
                  <a:lnTo>
                    <a:pt x="4048573" y="949550"/>
                  </a:lnTo>
                  <a:lnTo>
                    <a:pt x="4037439" y="999949"/>
                  </a:lnTo>
                  <a:lnTo>
                    <a:pt x="4023832" y="1049321"/>
                  </a:lnTo>
                  <a:lnTo>
                    <a:pt x="4007750" y="1097667"/>
                  </a:lnTo>
                  <a:lnTo>
                    <a:pt x="3983731" y="1144778"/>
                  </a:lnTo>
                  <a:lnTo>
                    <a:pt x="3958681" y="1184672"/>
                  </a:lnTo>
                  <a:lnTo>
                    <a:pt x="3927961" y="1220340"/>
                  </a:lnTo>
                  <a:lnTo>
                    <a:pt x="3886108" y="1254771"/>
                  </a:lnTo>
                  <a:lnTo>
                    <a:pt x="3848172" y="1268688"/>
                  </a:lnTo>
                  <a:lnTo>
                    <a:pt x="3831060" y="1272167"/>
                  </a:lnTo>
                  <a:lnTo>
                    <a:pt x="3815184" y="1273327"/>
                  </a:lnTo>
                  <a:close/>
                </a:path>
                <a:path w="9042400" h="1273810">
                  <a:moveTo>
                    <a:pt x="3816834" y="1234566"/>
                  </a:moveTo>
                  <a:lnTo>
                    <a:pt x="3871985" y="1219541"/>
                  </a:lnTo>
                  <a:lnTo>
                    <a:pt x="3915282" y="1182636"/>
                  </a:lnTo>
                  <a:lnTo>
                    <a:pt x="3947806" y="1128309"/>
                  </a:lnTo>
                  <a:lnTo>
                    <a:pt x="3977907" y="1059654"/>
                  </a:lnTo>
                  <a:lnTo>
                    <a:pt x="3992494" y="1020146"/>
                  </a:lnTo>
                  <a:lnTo>
                    <a:pt x="4006024" y="969582"/>
                  </a:lnTo>
                  <a:lnTo>
                    <a:pt x="4015972" y="924095"/>
                  </a:lnTo>
                  <a:lnTo>
                    <a:pt x="4024425" y="864511"/>
                  </a:lnTo>
                  <a:lnTo>
                    <a:pt x="4027955" y="829229"/>
                  </a:lnTo>
                  <a:lnTo>
                    <a:pt x="4029399" y="816472"/>
                  </a:lnTo>
                  <a:lnTo>
                    <a:pt x="4030429" y="803767"/>
                  </a:lnTo>
                  <a:lnTo>
                    <a:pt x="4031048" y="791113"/>
                  </a:lnTo>
                  <a:lnTo>
                    <a:pt x="4031254" y="778510"/>
                  </a:lnTo>
                  <a:lnTo>
                    <a:pt x="4031254" y="765444"/>
                  </a:lnTo>
                  <a:lnTo>
                    <a:pt x="4031254" y="751811"/>
                  </a:lnTo>
                  <a:lnTo>
                    <a:pt x="4031254" y="737611"/>
                  </a:lnTo>
                  <a:lnTo>
                    <a:pt x="4031254" y="722844"/>
                  </a:lnTo>
                  <a:lnTo>
                    <a:pt x="4031254" y="594191"/>
                  </a:lnTo>
                  <a:lnTo>
                    <a:pt x="4031306" y="579940"/>
                  </a:lnTo>
                  <a:lnTo>
                    <a:pt x="4031460" y="565636"/>
                  </a:lnTo>
                  <a:lnTo>
                    <a:pt x="4031718" y="551282"/>
                  </a:lnTo>
                  <a:lnTo>
                    <a:pt x="4032079" y="536875"/>
                  </a:lnTo>
                  <a:lnTo>
                    <a:pt x="4032234" y="522572"/>
                  </a:lnTo>
                  <a:lnTo>
                    <a:pt x="4031873" y="508526"/>
                  </a:lnTo>
                  <a:lnTo>
                    <a:pt x="4030997" y="494738"/>
                  </a:lnTo>
                  <a:lnTo>
                    <a:pt x="4029605" y="481208"/>
                  </a:lnTo>
                  <a:lnTo>
                    <a:pt x="4026306" y="373173"/>
                  </a:lnTo>
                  <a:lnTo>
                    <a:pt x="4019709" y="324104"/>
                  </a:lnTo>
                  <a:lnTo>
                    <a:pt x="4011230" y="280473"/>
                  </a:lnTo>
                  <a:lnTo>
                    <a:pt x="4001050" y="239058"/>
                  </a:lnTo>
                  <a:lnTo>
                    <a:pt x="3989169" y="199859"/>
                  </a:lnTo>
                  <a:lnTo>
                    <a:pt x="3975587" y="162877"/>
                  </a:lnTo>
                  <a:lnTo>
                    <a:pt x="3943837" y="102262"/>
                  </a:lnTo>
                  <a:lnTo>
                    <a:pt x="3906313" y="63913"/>
                  </a:lnTo>
                  <a:lnTo>
                    <a:pt x="3860027" y="38554"/>
                  </a:lnTo>
                  <a:lnTo>
                    <a:pt x="3808587" y="30101"/>
                  </a:lnTo>
                  <a:lnTo>
                    <a:pt x="3801714" y="30101"/>
                  </a:lnTo>
                  <a:lnTo>
                    <a:pt x="3763564" y="37240"/>
                  </a:lnTo>
                  <a:lnTo>
                    <a:pt x="3724674" y="56800"/>
                  </a:lnTo>
                  <a:lnTo>
                    <a:pt x="3675193" y="112467"/>
                  </a:lnTo>
                  <a:lnTo>
                    <a:pt x="3657255" y="151743"/>
                  </a:lnTo>
                  <a:lnTo>
                    <a:pt x="3645429" y="188376"/>
                  </a:lnTo>
                  <a:lnTo>
                    <a:pt x="3635022" y="229330"/>
                  </a:lnTo>
                  <a:lnTo>
                    <a:pt x="3626033" y="274606"/>
                  </a:lnTo>
                  <a:lnTo>
                    <a:pt x="3618462" y="324203"/>
                  </a:lnTo>
                  <a:lnTo>
                    <a:pt x="3612310" y="378122"/>
                  </a:lnTo>
                  <a:lnTo>
                    <a:pt x="3609836" y="398868"/>
                  </a:lnTo>
                  <a:lnTo>
                    <a:pt x="3604888" y="443607"/>
                  </a:lnTo>
                  <a:lnTo>
                    <a:pt x="3600120" y="491594"/>
                  </a:lnTo>
                  <a:lnTo>
                    <a:pt x="3596615" y="536334"/>
                  </a:lnTo>
                  <a:lnTo>
                    <a:pt x="3594373" y="582543"/>
                  </a:lnTo>
                  <a:lnTo>
                    <a:pt x="3594321" y="593959"/>
                  </a:lnTo>
                  <a:lnTo>
                    <a:pt x="3594579" y="604500"/>
                  </a:lnTo>
                  <a:lnTo>
                    <a:pt x="3594733" y="615041"/>
                  </a:lnTo>
                  <a:lnTo>
                    <a:pt x="3594373" y="626458"/>
                  </a:lnTo>
                  <a:lnTo>
                    <a:pt x="3593496" y="638751"/>
                  </a:lnTo>
                  <a:lnTo>
                    <a:pt x="3592105" y="651920"/>
                  </a:lnTo>
                  <a:lnTo>
                    <a:pt x="3592105" y="678723"/>
                  </a:lnTo>
                  <a:lnTo>
                    <a:pt x="3593342" y="726349"/>
                  </a:lnTo>
                  <a:lnTo>
                    <a:pt x="3597053" y="777686"/>
                  </a:lnTo>
                  <a:lnTo>
                    <a:pt x="3602723" y="831497"/>
                  </a:lnTo>
                  <a:lnTo>
                    <a:pt x="3609011" y="886545"/>
                  </a:lnTo>
                  <a:lnTo>
                    <a:pt x="3609011" y="888195"/>
                  </a:lnTo>
                  <a:lnTo>
                    <a:pt x="3618495" y="957675"/>
                  </a:lnTo>
                  <a:lnTo>
                    <a:pt x="3632927" y="1020970"/>
                  </a:lnTo>
                  <a:lnTo>
                    <a:pt x="3653957" y="1080142"/>
                  </a:lnTo>
                  <a:lnTo>
                    <a:pt x="3683234" y="1138077"/>
                  </a:lnTo>
                  <a:lnTo>
                    <a:pt x="3709366" y="1176193"/>
                  </a:lnTo>
                  <a:lnTo>
                    <a:pt x="3740859" y="1206913"/>
                  </a:lnTo>
                  <a:lnTo>
                    <a:pt x="3775651" y="1226371"/>
                  </a:lnTo>
                  <a:lnTo>
                    <a:pt x="3808432" y="1235545"/>
                  </a:lnTo>
                  <a:lnTo>
                    <a:pt x="3816834" y="1234566"/>
                  </a:lnTo>
                  <a:close/>
                </a:path>
                <a:path w="9042400" h="1273810">
                  <a:moveTo>
                    <a:pt x="4217155" y="1246112"/>
                  </a:moveTo>
                  <a:lnTo>
                    <a:pt x="4209183" y="1246112"/>
                  </a:lnTo>
                  <a:lnTo>
                    <a:pt x="4201486" y="1245837"/>
                  </a:lnTo>
                  <a:lnTo>
                    <a:pt x="4194064" y="1245287"/>
                  </a:lnTo>
                  <a:lnTo>
                    <a:pt x="4186916" y="1244737"/>
                  </a:lnTo>
                  <a:lnTo>
                    <a:pt x="4182793" y="1243363"/>
                  </a:lnTo>
                  <a:lnTo>
                    <a:pt x="4181693" y="1241164"/>
                  </a:lnTo>
                  <a:lnTo>
                    <a:pt x="4181693" y="997879"/>
                  </a:lnTo>
                  <a:lnTo>
                    <a:pt x="4181642" y="985405"/>
                  </a:lnTo>
                  <a:lnTo>
                    <a:pt x="4181487" y="973138"/>
                  </a:lnTo>
                  <a:lnTo>
                    <a:pt x="4181229" y="961077"/>
                  </a:lnTo>
                  <a:lnTo>
                    <a:pt x="4180869" y="949222"/>
                  </a:lnTo>
                  <a:lnTo>
                    <a:pt x="4180508" y="937290"/>
                  </a:lnTo>
                  <a:lnTo>
                    <a:pt x="4180250" y="925409"/>
                  </a:lnTo>
                  <a:lnTo>
                    <a:pt x="4180096" y="913580"/>
                  </a:lnTo>
                  <a:lnTo>
                    <a:pt x="4180044" y="901802"/>
                  </a:lnTo>
                  <a:lnTo>
                    <a:pt x="4180044" y="900153"/>
                  </a:lnTo>
                  <a:lnTo>
                    <a:pt x="4179323" y="893298"/>
                  </a:lnTo>
                  <a:lnTo>
                    <a:pt x="4178807" y="886339"/>
                  </a:lnTo>
                  <a:lnTo>
                    <a:pt x="4178498" y="879278"/>
                  </a:lnTo>
                  <a:lnTo>
                    <a:pt x="4178395" y="872113"/>
                  </a:lnTo>
                  <a:lnTo>
                    <a:pt x="4178395" y="864846"/>
                  </a:lnTo>
                  <a:lnTo>
                    <a:pt x="4178395" y="857475"/>
                  </a:lnTo>
                  <a:lnTo>
                    <a:pt x="4178395" y="780160"/>
                  </a:lnTo>
                  <a:lnTo>
                    <a:pt x="4178163" y="764413"/>
                  </a:lnTo>
                  <a:lnTo>
                    <a:pt x="4177467" y="749337"/>
                  </a:lnTo>
                  <a:lnTo>
                    <a:pt x="4176307" y="734931"/>
                  </a:lnTo>
                  <a:lnTo>
                    <a:pt x="4174683" y="721194"/>
                  </a:lnTo>
                  <a:lnTo>
                    <a:pt x="4174683" y="590893"/>
                  </a:lnTo>
                  <a:lnTo>
                    <a:pt x="4175147" y="538164"/>
                  </a:lnTo>
                  <a:lnTo>
                    <a:pt x="4176050" y="503424"/>
                  </a:lnTo>
                  <a:lnTo>
                    <a:pt x="4176436" y="485950"/>
                  </a:lnTo>
                  <a:lnTo>
                    <a:pt x="4176668" y="468374"/>
                  </a:lnTo>
                  <a:lnTo>
                    <a:pt x="4176746" y="450695"/>
                  </a:lnTo>
                  <a:lnTo>
                    <a:pt x="4176746" y="313796"/>
                  </a:lnTo>
                  <a:lnTo>
                    <a:pt x="4176746" y="296013"/>
                  </a:lnTo>
                  <a:lnTo>
                    <a:pt x="4176746" y="278127"/>
                  </a:lnTo>
                  <a:lnTo>
                    <a:pt x="4176746" y="260139"/>
                  </a:lnTo>
                  <a:lnTo>
                    <a:pt x="4176746" y="242047"/>
                  </a:lnTo>
                  <a:lnTo>
                    <a:pt x="4176617" y="224059"/>
                  </a:lnTo>
                  <a:lnTo>
                    <a:pt x="4176230" y="206379"/>
                  </a:lnTo>
                  <a:lnTo>
                    <a:pt x="4175586" y="189009"/>
                  </a:lnTo>
                  <a:lnTo>
                    <a:pt x="4174683" y="171948"/>
                  </a:lnTo>
                  <a:lnTo>
                    <a:pt x="4173034" y="52368"/>
                  </a:lnTo>
                  <a:lnTo>
                    <a:pt x="4175586" y="37575"/>
                  </a:lnTo>
                  <a:lnTo>
                    <a:pt x="4179529" y="27008"/>
                  </a:lnTo>
                  <a:lnTo>
                    <a:pt x="4184863" y="20668"/>
                  </a:lnTo>
                  <a:lnTo>
                    <a:pt x="4191590" y="18555"/>
                  </a:lnTo>
                  <a:lnTo>
                    <a:pt x="4199837" y="18658"/>
                  </a:lnTo>
                  <a:lnTo>
                    <a:pt x="4207671" y="18967"/>
                  </a:lnTo>
                  <a:lnTo>
                    <a:pt x="4215093" y="19483"/>
                  </a:lnTo>
                  <a:lnTo>
                    <a:pt x="4222103" y="20205"/>
                  </a:lnTo>
                  <a:lnTo>
                    <a:pt x="4229629" y="20926"/>
                  </a:lnTo>
                  <a:lnTo>
                    <a:pt x="4238597" y="21442"/>
                  </a:lnTo>
                  <a:lnTo>
                    <a:pt x="4249009" y="21751"/>
                  </a:lnTo>
                  <a:lnTo>
                    <a:pt x="4260864" y="21854"/>
                  </a:lnTo>
                  <a:lnTo>
                    <a:pt x="4263338" y="21854"/>
                  </a:lnTo>
                  <a:lnTo>
                    <a:pt x="4267324" y="21854"/>
                  </a:lnTo>
                  <a:lnTo>
                    <a:pt x="4272822" y="21854"/>
                  </a:lnTo>
                  <a:lnTo>
                    <a:pt x="4278286" y="22060"/>
                  </a:lnTo>
                  <a:lnTo>
                    <a:pt x="4327174" y="30565"/>
                  </a:lnTo>
                  <a:lnTo>
                    <a:pt x="4368075" y="49893"/>
                  </a:lnTo>
                  <a:lnTo>
                    <a:pt x="4394052" y="78345"/>
                  </a:lnTo>
                  <a:lnTo>
                    <a:pt x="4411886" y="119683"/>
                  </a:lnTo>
                  <a:lnTo>
                    <a:pt x="4424076" y="162541"/>
                  </a:lnTo>
                  <a:lnTo>
                    <a:pt x="4431576" y="200812"/>
                  </a:lnTo>
                  <a:lnTo>
                    <a:pt x="4436524" y="231326"/>
                  </a:lnTo>
                  <a:lnTo>
                    <a:pt x="4441060" y="272561"/>
                  </a:lnTo>
                  <a:lnTo>
                    <a:pt x="4441885" y="325754"/>
                  </a:lnTo>
                  <a:lnTo>
                    <a:pt x="4441885" y="403275"/>
                  </a:lnTo>
                  <a:lnTo>
                    <a:pt x="4441885" y="415826"/>
                  </a:lnTo>
                  <a:lnTo>
                    <a:pt x="4441885" y="427913"/>
                  </a:lnTo>
                  <a:lnTo>
                    <a:pt x="4441885" y="439536"/>
                  </a:lnTo>
                  <a:lnTo>
                    <a:pt x="4441885" y="450695"/>
                  </a:lnTo>
                  <a:lnTo>
                    <a:pt x="4441781" y="463117"/>
                  </a:lnTo>
                  <a:lnTo>
                    <a:pt x="4441472" y="478528"/>
                  </a:lnTo>
                  <a:lnTo>
                    <a:pt x="4440956" y="496929"/>
                  </a:lnTo>
                  <a:lnTo>
                    <a:pt x="4440235" y="518320"/>
                  </a:lnTo>
                  <a:lnTo>
                    <a:pt x="4440235" y="528628"/>
                  </a:lnTo>
                  <a:lnTo>
                    <a:pt x="4434900" y="586692"/>
                  </a:lnTo>
                  <a:lnTo>
                    <a:pt x="4425725" y="629499"/>
                  </a:lnTo>
                  <a:lnTo>
                    <a:pt x="4412736" y="668672"/>
                  </a:lnTo>
                  <a:lnTo>
                    <a:pt x="4386114" y="715009"/>
                  </a:lnTo>
                  <a:lnTo>
                    <a:pt x="4357353" y="732190"/>
                  </a:lnTo>
                  <a:lnTo>
                    <a:pt x="4354054" y="737826"/>
                  </a:lnTo>
                  <a:lnTo>
                    <a:pt x="4354054" y="747997"/>
                  </a:lnTo>
                  <a:lnTo>
                    <a:pt x="4354054" y="752395"/>
                  </a:lnTo>
                  <a:lnTo>
                    <a:pt x="4354879" y="758305"/>
                  </a:lnTo>
                  <a:lnTo>
                    <a:pt x="4362302" y="793767"/>
                  </a:lnTo>
                  <a:lnTo>
                    <a:pt x="4369749" y="824693"/>
                  </a:lnTo>
                  <a:lnTo>
                    <a:pt x="4383563" y="880360"/>
                  </a:lnTo>
                  <a:lnTo>
                    <a:pt x="4396578" y="929739"/>
                  </a:lnTo>
                  <a:lnTo>
                    <a:pt x="4411423" y="984581"/>
                  </a:lnTo>
                  <a:lnTo>
                    <a:pt x="4419618" y="1014785"/>
                  </a:lnTo>
                  <a:lnTo>
                    <a:pt x="4419618" y="1016435"/>
                  </a:lnTo>
                  <a:lnTo>
                    <a:pt x="4434050" y="1067772"/>
                  </a:lnTo>
                  <a:lnTo>
                    <a:pt x="4446832" y="1113748"/>
                  </a:lnTo>
                  <a:lnTo>
                    <a:pt x="4459100" y="1160756"/>
                  </a:lnTo>
                  <a:lnTo>
                    <a:pt x="4471986" y="1216011"/>
                  </a:lnTo>
                  <a:lnTo>
                    <a:pt x="4473635" y="1237865"/>
                  </a:lnTo>
                  <a:lnTo>
                    <a:pt x="4472536" y="1241164"/>
                  </a:lnTo>
                  <a:lnTo>
                    <a:pt x="4467038" y="1242813"/>
                  </a:lnTo>
                  <a:lnTo>
                    <a:pt x="4457141" y="1242813"/>
                  </a:lnTo>
                  <a:lnTo>
                    <a:pt x="4432400" y="1204053"/>
                  </a:lnTo>
                  <a:lnTo>
                    <a:pt x="4417968" y="1161271"/>
                  </a:lnTo>
                  <a:lnTo>
                    <a:pt x="4403536" y="1110450"/>
                  </a:lnTo>
                  <a:lnTo>
                    <a:pt x="4390238" y="1057257"/>
                  </a:lnTo>
                  <a:lnTo>
                    <a:pt x="4378383" y="1007363"/>
                  </a:lnTo>
                  <a:lnTo>
                    <a:pt x="4373203" y="984993"/>
                  </a:lnTo>
                  <a:lnTo>
                    <a:pt x="4368796" y="966128"/>
                  </a:lnTo>
                  <a:lnTo>
                    <a:pt x="4365162" y="950768"/>
                  </a:lnTo>
                  <a:lnTo>
                    <a:pt x="4362302" y="938913"/>
                  </a:lnTo>
                  <a:lnTo>
                    <a:pt x="4314881" y="747997"/>
                  </a:lnTo>
                  <a:lnTo>
                    <a:pt x="4312682" y="749096"/>
                  </a:lnTo>
                  <a:lnTo>
                    <a:pt x="4309658" y="749921"/>
                  </a:lnTo>
                  <a:lnTo>
                    <a:pt x="4305810" y="750471"/>
                  </a:lnTo>
                  <a:lnTo>
                    <a:pt x="4301961" y="751021"/>
                  </a:lnTo>
                  <a:lnTo>
                    <a:pt x="4297150" y="751296"/>
                  </a:lnTo>
                  <a:lnTo>
                    <a:pt x="4291377" y="751296"/>
                  </a:lnTo>
                  <a:lnTo>
                    <a:pt x="4277718" y="750677"/>
                  </a:lnTo>
                  <a:lnTo>
                    <a:pt x="4260245" y="748822"/>
                  </a:lnTo>
                  <a:lnTo>
                    <a:pt x="4238958" y="745729"/>
                  </a:lnTo>
                  <a:lnTo>
                    <a:pt x="4213857" y="741399"/>
                  </a:lnTo>
                  <a:lnTo>
                    <a:pt x="4218805" y="1033341"/>
                  </a:lnTo>
                  <a:lnTo>
                    <a:pt x="4219475" y="1055736"/>
                  </a:lnTo>
                  <a:lnTo>
                    <a:pt x="4219835" y="1077153"/>
                  </a:lnTo>
                  <a:lnTo>
                    <a:pt x="4219887" y="1097590"/>
                  </a:lnTo>
                  <a:lnTo>
                    <a:pt x="4219630" y="1117047"/>
                  </a:lnTo>
                  <a:lnTo>
                    <a:pt x="4219475" y="1136067"/>
                  </a:lnTo>
                  <a:lnTo>
                    <a:pt x="4219835" y="1155189"/>
                  </a:lnTo>
                  <a:lnTo>
                    <a:pt x="4220712" y="1174415"/>
                  </a:lnTo>
                  <a:lnTo>
                    <a:pt x="4222103" y="1193744"/>
                  </a:lnTo>
                  <a:lnTo>
                    <a:pt x="4222103" y="1205702"/>
                  </a:lnTo>
                  <a:lnTo>
                    <a:pt x="4221794" y="1220289"/>
                  </a:lnTo>
                  <a:lnTo>
                    <a:pt x="4220866" y="1231886"/>
                  </a:lnTo>
                  <a:lnTo>
                    <a:pt x="4219320" y="1240494"/>
                  </a:lnTo>
                  <a:lnTo>
                    <a:pt x="4217155" y="1246112"/>
                  </a:lnTo>
                  <a:close/>
                </a:path>
                <a:path w="9042400" h="1273810">
                  <a:moveTo>
                    <a:pt x="4269524" y="712535"/>
                  </a:moveTo>
                  <a:lnTo>
                    <a:pt x="4291377" y="712535"/>
                  </a:lnTo>
                  <a:lnTo>
                    <a:pt x="4314366" y="710164"/>
                  </a:lnTo>
                  <a:lnTo>
                    <a:pt x="4351065" y="691196"/>
                  </a:lnTo>
                  <a:lnTo>
                    <a:pt x="4376115" y="654265"/>
                  </a:lnTo>
                  <a:lnTo>
                    <a:pt x="4392609" y="605402"/>
                  </a:lnTo>
                  <a:lnTo>
                    <a:pt x="4401552" y="546308"/>
                  </a:lnTo>
                  <a:lnTo>
                    <a:pt x="4405882" y="482394"/>
                  </a:lnTo>
                  <a:lnTo>
                    <a:pt x="4406423" y="449045"/>
                  </a:lnTo>
                  <a:lnTo>
                    <a:pt x="4406371" y="412449"/>
                  </a:lnTo>
                  <a:lnTo>
                    <a:pt x="4405959" y="342351"/>
                  </a:lnTo>
                  <a:lnTo>
                    <a:pt x="4405005" y="278823"/>
                  </a:lnTo>
                  <a:lnTo>
                    <a:pt x="4402737" y="236558"/>
                  </a:lnTo>
                  <a:lnTo>
                    <a:pt x="4391553" y="169629"/>
                  </a:lnTo>
                  <a:lnTo>
                    <a:pt x="4378280" y="127209"/>
                  </a:lnTo>
                  <a:lnTo>
                    <a:pt x="4340447" y="79170"/>
                  </a:lnTo>
                  <a:lnTo>
                    <a:pt x="4304985" y="60614"/>
                  </a:lnTo>
                  <a:lnTo>
                    <a:pt x="4299212" y="60614"/>
                  </a:lnTo>
                  <a:lnTo>
                    <a:pt x="4291240" y="59515"/>
                  </a:lnTo>
                  <a:lnTo>
                    <a:pt x="4249318" y="54017"/>
                  </a:lnTo>
                  <a:lnTo>
                    <a:pt x="4236690" y="54739"/>
                  </a:lnTo>
                  <a:lnTo>
                    <a:pt x="4226021" y="56903"/>
                  </a:lnTo>
                  <a:lnTo>
                    <a:pt x="4217310" y="60511"/>
                  </a:lnTo>
                  <a:lnTo>
                    <a:pt x="4210558" y="65563"/>
                  </a:lnTo>
                  <a:lnTo>
                    <a:pt x="4210558" y="87829"/>
                  </a:lnTo>
                  <a:lnTo>
                    <a:pt x="4210661" y="97674"/>
                  </a:lnTo>
                  <a:lnTo>
                    <a:pt x="4210970" y="107004"/>
                  </a:lnTo>
                  <a:lnTo>
                    <a:pt x="4211486" y="115817"/>
                  </a:lnTo>
                  <a:lnTo>
                    <a:pt x="4212207" y="124116"/>
                  </a:lnTo>
                  <a:lnTo>
                    <a:pt x="4212826" y="132311"/>
                  </a:lnTo>
                  <a:lnTo>
                    <a:pt x="4213032" y="140816"/>
                  </a:lnTo>
                  <a:lnTo>
                    <a:pt x="4212826" y="149630"/>
                  </a:lnTo>
                  <a:lnTo>
                    <a:pt x="4212207" y="158753"/>
                  </a:lnTo>
                  <a:lnTo>
                    <a:pt x="4212156" y="170582"/>
                  </a:lnTo>
                  <a:lnTo>
                    <a:pt x="4212001" y="182566"/>
                  </a:lnTo>
                  <a:lnTo>
                    <a:pt x="4211743" y="194705"/>
                  </a:lnTo>
                  <a:lnTo>
                    <a:pt x="4211382" y="206998"/>
                  </a:lnTo>
                  <a:lnTo>
                    <a:pt x="4211022" y="219110"/>
                  </a:lnTo>
                  <a:lnTo>
                    <a:pt x="4210764" y="231120"/>
                  </a:lnTo>
                  <a:lnTo>
                    <a:pt x="4210610" y="243026"/>
                  </a:lnTo>
                  <a:lnTo>
                    <a:pt x="4210558" y="254830"/>
                  </a:lnTo>
                  <a:lnTo>
                    <a:pt x="4210558" y="342660"/>
                  </a:lnTo>
                  <a:lnTo>
                    <a:pt x="4211382" y="392554"/>
                  </a:lnTo>
                  <a:lnTo>
                    <a:pt x="4211743" y="404795"/>
                  </a:lnTo>
                  <a:lnTo>
                    <a:pt x="4212001" y="417191"/>
                  </a:lnTo>
                  <a:lnTo>
                    <a:pt x="4212156" y="429742"/>
                  </a:lnTo>
                  <a:lnTo>
                    <a:pt x="4212207" y="442448"/>
                  </a:lnTo>
                  <a:lnTo>
                    <a:pt x="4215506" y="590893"/>
                  </a:lnTo>
                  <a:lnTo>
                    <a:pt x="4215506" y="700577"/>
                  </a:lnTo>
                  <a:lnTo>
                    <a:pt x="4242308" y="707587"/>
                  </a:lnTo>
                  <a:lnTo>
                    <a:pt x="4246638" y="708515"/>
                  </a:lnTo>
                  <a:lnTo>
                    <a:pt x="4252617" y="709648"/>
                  </a:lnTo>
                  <a:lnTo>
                    <a:pt x="4260246" y="710989"/>
                  </a:lnTo>
                  <a:lnTo>
                    <a:pt x="4269524" y="712535"/>
                  </a:lnTo>
                  <a:close/>
                </a:path>
                <a:path w="9042400" h="1273810">
                  <a:moveTo>
                    <a:pt x="4629172" y="1249823"/>
                  </a:moveTo>
                  <a:lnTo>
                    <a:pt x="4625873" y="1249823"/>
                  </a:lnTo>
                  <a:lnTo>
                    <a:pt x="4622162" y="1246937"/>
                  </a:lnTo>
                  <a:lnTo>
                    <a:pt x="4612265" y="1204053"/>
                  </a:lnTo>
                  <a:lnTo>
                    <a:pt x="4612265" y="1143168"/>
                  </a:lnTo>
                  <a:lnTo>
                    <a:pt x="4612265" y="1084926"/>
                  </a:lnTo>
                  <a:lnTo>
                    <a:pt x="4612265" y="577697"/>
                  </a:lnTo>
                  <a:lnTo>
                    <a:pt x="4612214" y="528216"/>
                  </a:lnTo>
                  <a:lnTo>
                    <a:pt x="4612059" y="482858"/>
                  </a:lnTo>
                  <a:lnTo>
                    <a:pt x="4611802" y="441623"/>
                  </a:lnTo>
                  <a:lnTo>
                    <a:pt x="4611029" y="370571"/>
                  </a:lnTo>
                  <a:lnTo>
                    <a:pt x="4610204" y="309337"/>
                  </a:lnTo>
                  <a:lnTo>
                    <a:pt x="4609379" y="256067"/>
                  </a:lnTo>
                  <a:lnTo>
                    <a:pt x="4608554" y="205348"/>
                  </a:lnTo>
                  <a:lnTo>
                    <a:pt x="4607678" y="155119"/>
                  </a:lnTo>
                  <a:lnTo>
                    <a:pt x="4606441" y="98422"/>
                  </a:lnTo>
                  <a:lnTo>
                    <a:pt x="4605668" y="67212"/>
                  </a:lnTo>
                  <a:lnTo>
                    <a:pt x="4605823" y="57934"/>
                  </a:lnTo>
                  <a:lnTo>
                    <a:pt x="4609791" y="17730"/>
                  </a:lnTo>
                  <a:lnTo>
                    <a:pt x="4613503" y="11545"/>
                  </a:lnTo>
                  <a:lnTo>
                    <a:pt x="4619275" y="11545"/>
                  </a:lnTo>
                  <a:lnTo>
                    <a:pt x="4645202" y="87391"/>
                  </a:lnTo>
                  <a:lnTo>
                    <a:pt x="4645872" y="145455"/>
                  </a:lnTo>
                  <a:lnTo>
                    <a:pt x="4646439" y="196045"/>
                  </a:lnTo>
                  <a:lnTo>
                    <a:pt x="4646903" y="239161"/>
                  </a:lnTo>
                  <a:lnTo>
                    <a:pt x="4647315" y="276014"/>
                  </a:lnTo>
                  <a:lnTo>
                    <a:pt x="4647727" y="308229"/>
                  </a:lnTo>
                  <a:lnTo>
                    <a:pt x="4648140" y="335805"/>
                  </a:lnTo>
                  <a:lnTo>
                    <a:pt x="4648552" y="358741"/>
                  </a:lnTo>
                  <a:lnTo>
                    <a:pt x="4648861" y="378379"/>
                  </a:lnTo>
                  <a:lnTo>
                    <a:pt x="4648964" y="396059"/>
                  </a:lnTo>
                  <a:lnTo>
                    <a:pt x="4648861" y="411779"/>
                  </a:lnTo>
                  <a:lnTo>
                    <a:pt x="4648552" y="425542"/>
                  </a:lnTo>
                  <a:lnTo>
                    <a:pt x="4648191" y="438556"/>
                  </a:lnTo>
                  <a:lnTo>
                    <a:pt x="4647933" y="452447"/>
                  </a:lnTo>
                  <a:lnTo>
                    <a:pt x="4647779" y="467214"/>
                  </a:lnTo>
                  <a:lnTo>
                    <a:pt x="4647727" y="482858"/>
                  </a:lnTo>
                  <a:lnTo>
                    <a:pt x="4647006" y="527520"/>
                  </a:lnTo>
                  <a:lnTo>
                    <a:pt x="4646490" y="573677"/>
                  </a:lnTo>
                  <a:lnTo>
                    <a:pt x="4646181" y="621329"/>
                  </a:lnTo>
                  <a:lnTo>
                    <a:pt x="4646078" y="670476"/>
                  </a:lnTo>
                  <a:lnTo>
                    <a:pt x="4646181" y="719983"/>
                  </a:lnTo>
                  <a:lnTo>
                    <a:pt x="4646490" y="769130"/>
                  </a:lnTo>
                  <a:lnTo>
                    <a:pt x="4647006" y="817915"/>
                  </a:lnTo>
                  <a:lnTo>
                    <a:pt x="4647727" y="866340"/>
                  </a:lnTo>
                  <a:lnTo>
                    <a:pt x="4648552" y="913090"/>
                  </a:lnTo>
                  <a:lnTo>
                    <a:pt x="4649377" y="957263"/>
                  </a:lnTo>
                  <a:lnTo>
                    <a:pt x="4650202" y="998858"/>
                  </a:lnTo>
                  <a:lnTo>
                    <a:pt x="4651026" y="1037877"/>
                  </a:lnTo>
                  <a:lnTo>
                    <a:pt x="4651748" y="1073029"/>
                  </a:lnTo>
                  <a:lnTo>
                    <a:pt x="4652263" y="1103440"/>
                  </a:lnTo>
                  <a:lnTo>
                    <a:pt x="4652573" y="1129108"/>
                  </a:lnTo>
                  <a:lnTo>
                    <a:pt x="4652676" y="1150035"/>
                  </a:lnTo>
                  <a:lnTo>
                    <a:pt x="4652521" y="1164880"/>
                  </a:lnTo>
                  <a:lnTo>
                    <a:pt x="4650202" y="1214361"/>
                  </a:lnTo>
                  <a:lnTo>
                    <a:pt x="4637445" y="1247607"/>
                  </a:lnTo>
                  <a:lnTo>
                    <a:pt x="4629172" y="1249823"/>
                  </a:lnTo>
                  <a:close/>
                </a:path>
                <a:path w="9042400" h="1273810">
                  <a:moveTo>
                    <a:pt x="4779341" y="1258070"/>
                  </a:moveTo>
                  <a:lnTo>
                    <a:pt x="4773843" y="1256970"/>
                  </a:lnTo>
                  <a:lnTo>
                    <a:pt x="4768757" y="1254634"/>
                  </a:lnTo>
                  <a:lnTo>
                    <a:pt x="4764084" y="1251060"/>
                  </a:lnTo>
                  <a:lnTo>
                    <a:pt x="4759685" y="1247761"/>
                  </a:lnTo>
                  <a:lnTo>
                    <a:pt x="4757486" y="1241713"/>
                  </a:lnTo>
                  <a:lnTo>
                    <a:pt x="4757486" y="1232917"/>
                  </a:lnTo>
                  <a:lnTo>
                    <a:pt x="4759135" y="1227556"/>
                  </a:lnTo>
                  <a:lnTo>
                    <a:pt x="4766879" y="1173058"/>
                  </a:lnTo>
                  <a:lnTo>
                    <a:pt x="4774163" y="1118697"/>
                  </a:lnTo>
                  <a:lnTo>
                    <a:pt x="4780990" y="1064473"/>
                  </a:lnTo>
                  <a:lnTo>
                    <a:pt x="4787359" y="1010387"/>
                  </a:lnTo>
                  <a:lnTo>
                    <a:pt x="4793269" y="956438"/>
                  </a:lnTo>
                  <a:lnTo>
                    <a:pt x="4798721" y="902627"/>
                  </a:lnTo>
                  <a:lnTo>
                    <a:pt x="4803265" y="856057"/>
                  </a:lnTo>
                  <a:lnTo>
                    <a:pt x="4807708" y="808477"/>
                  </a:lnTo>
                  <a:lnTo>
                    <a:pt x="4812051" y="759888"/>
                  </a:lnTo>
                  <a:lnTo>
                    <a:pt x="4816292" y="710288"/>
                  </a:lnTo>
                  <a:lnTo>
                    <a:pt x="4820432" y="659679"/>
                  </a:lnTo>
                  <a:lnTo>
                    <a:pt x="4824471" y="608060"/>
                  </a:lnTo>
                  <a:lnTo>
                    <a:pt x="4828410" y="555431"/>
                  </a:lnTo>
                  <a:lnTo>
                    <a:pt x="4829389" y="542983"/>
                  </a:lnTo>
                  <a:lnTo>
                    <a:pt x="4830678" y="529144"/>
                  </a:lnTo>
                  <a:lnTo>
                    <a:pt x="4832276" y="513913"/>
                  </a:lnTo>
                  <a:lnTo>
                    <a:pt x="4834183" y="497290"/>
                  </a:lnTo>
                  <a:lnTo>
                    <a:pt x="4836373" y="480229"/>
                  </a:lnTo>
                  <a:lnTo>
                    <a:pt x="4838409" y="463684"/>
                  </a:lnTo>
                  <a:lnTo>
                    <a:pt x="4840291" y="447654"/>
                  </a:lnTo>
                  <a:lnTo>
                    <a:pt x="4842018" y="432139"/>
                  </a:lnTo>
                  <a:lnTo>
                    <a:pt x="4848615" y="378122"/>
                  </a:lnTo>
                  <a:lnTo>
                    <a:pt x="4853177" y="329877"/>
                  </a:lnTo>
                  <a:lnTo>
                    <a:pt x="4858202" y="283282"/>
                  </a:lnTo>
                  <a:lnTo>
                    <a:pt x="4863691" y="238336"/>
                  </a:lnTo>
                  <a:lnTo>
                    <a:pt x="4869644" y="195040"/>
                  </a:lnTo>
                  <a:lnTo>
                    <a:pt x="4876294" y="152104"/>
                  </a:lnTo>
                  <a:lnTo>
                    <a:pt x="4883458" y="108653"/>
                  </a:lnTo>
                  <a:lnTo>
                    <a:pt x="4891139" y="64686"/>
                  </a:lnTo>
                  <a:lnTo>
                    <a:pt x="4899334" y="20205"/>
                  </a:lnTo>
                  <a:lnTo>
                    <a:pt x="4914591" y="2474"/>
                  </a:lnTo>
                  <a:lnTo>
                    <a:pt x="4922563" y="1924"/>
                  </a:lnTo>
                  <a:lnTo>
                    <a:pt x="4928748" y="7284"/>
                  </a:lnTo>
                  <a:lnTo>
                    <a:pt x="4933146" y="18555"/>
                  </a:lnTo>
                  <a:lnTo>
                    <a:pt x="4933146" y="20205"/>
                  </a:lnTo>
                  <a:lnTo>
                    <a:pt x="4941780" y="41415"/>
                  </a:lnTo>
                  <a:lnTo>
                    <a:pt x="4949125" y="64635"/>
                  </a:lnTo>
                  <a:lnTo>
                    <a:pt x="4955181" y="89865"/>
                  </a:lnTo>
                  <a:lnTo>
                    <a:pt x="4959949" y="117106"/>
                  </a:lnTo>
                  <a:lnTo>
                    <a:pt x="4964279" y="145326"/>
                  </a:lnTo>
                  <a:lnTo>
                    <a:pt x="4968608" y="173494"/>
                  </a:lnTo>
                  <a:lnTo>
                    <a:pt x="4972938" y="201611"/>
                  </a:lnTo>
                  <a:lnTo>
                    <a:pt x="4977267" y="229677"/>
                  </a:lnTo>
                  <a:lnTo>
                    <a:pt x="4988813" y="302250"/>
                  </a:lnTo>
                  <a:lnTo>
                    <a:pt x="4988813" y="303899"/>
                  </a:lnTo>
                  <a:lnTo>
                    <a:pt x="4996338" y="352556"/>
                  </a:lnTo>
                  <a:lnTo>
                    <a:pt x="5001596" y="400388"/>
                  </a:lnTo>
                  <a:lnTo>
                    <a:pt x="5005513" y="447911"/>
                  </a:lnTo>
                  <a:lnTo>
                    <a:pt x="5009018" y="496465"/>
                  </a:lnTo>
                  <a:lnTo>
                    <a:pt x="5010848" y="518294"/>
                  </a:lnTo>
                  <a:lnTo>
                    <a:pt x="5012626" y="540071"/>
                  </a:lnTo>
                  <a:lnTo>
                    <a:pt x="5014353" y="561796"/>
                  </a:lnTo>
                  <a:lnTo>
                    <a:pt x="5016028" y="583470"/>
                  </a:lnTo>
                  <a:lnTo>
                    <a:pt x="5017884" y="605093"/>
                  </a:lnTo>
                  <a:lnTo>
                    <a:pt x="5020151" y="627076"/>
                  </a:lnTo>
                  <a:lnTo>
                    <a:pt x="5022832" y="649420"/>
                  </a:lnTo>
                  <a:lnTo>
                    <a:pt x="5025924" y="672125"/>
                  </a:lnTo>
                  <a:lnTo>
                    <a:pt x="5025924" y="673774"/>
                  </a:lnTo>
                  <a:lnTo>
                    <a:pt x="5032341" y="717689"/>
                  </a:lnTo>
                  <a:lnTo>
                    <a:pt x="5035047" y="745007"/>
                  </a:lnTo>
                  <a:lnTo>
                    <a:pt x="5036439" y="758718"/>
                  </a:lnTo>
                  <a:lnTo>
                    <a:pt x="5037934" y="772634"/>
                  </a:lnTo>
                  <a:lnTo>
                    <a:pt x="5039532" y="786757"/>
                  </a:lnTo>
                  <a:lnTo>
                    <a:pt x="5046542" y="863042"/>
                  </a:lnTo>
                  <a:lnTo>
                    <a:pt x="5093549" y="1236216"/>
                  </a:lnTo>
                  <a:lnTo>
                    <a:pt x="5093549" y="1238415"/>
                  </a:lnTo>
                  <a:lnTo>
                    <a:pt x="5090800" y="1241164"/>
                  </a:lnTo>
                  <a:lnTo>
                    <a:pt x="5085302" y="1244462"/>
                  </a:lnTo>
                  <a:lnTo>
                    <a:pt x="5076359" y="1246266"/>
                  </a:lnTo>
                  <a:lnTo>
                    <a:pt x="5069736" y="1244669"/>
                  </a:lnTo>
                  <a:lnTo>
                    <a:pt x="5054376" y="1175523"/>
                  </a:lnTo>
                  <a:lnTo>
                    <a:pt x="5045717" y="1120037"/>
                  </a:lnTo>
                  <a:lnTo>
                    <a:pt x="5037470" y="1064808"/>
                  </a:lnTo>
                  <a:lnTo>
                    <a:pt x="5029635" y="1009837"/>
                  </a:lnTo>
                  <a:lnTo>
                    <a:pt x="5023599" y="965139"/>
                  </a:lnTo>
                  <a:lnTo>
                    <a:pt x="5017694" y="918791"/>
                  </a:lnTo>
                  <a:lnTo>
                    <a:pt x="5011921" y="870794"/>
                  </a:lnTo>
                  <a:lnTo>
                    <a:pt x="5006280" y="821147"/>
                  </a:lnTo>
                  <a:lnTo>
                    <a:pt x="5000771" y="769851"/>
                  </a:lnTo>
                  <a:lnTo>
                    <a:pt x="4997472" y="752945"/>
                  </a:lnTo>
                  <a:lnTo>
                    <a:pt x="4907993" y="751296"/>
                  </a:lnTo>
                  <a:lnTo>
                    <a:pt x="4901550" y="751192"/>
                  </a:lnTo>
                  <a:lnTo>
                    <a:pt x="4894179" y="750883"/>
                  </a:lnTo>
                  <a:lnTo>
                    <a:pt x="4885881" y="750368"/>
                  </a:lnTo>
                  <a:lnTo>
                    <a:pt x="4876654" y="749646"/>
                  </a:lnTo>
                  <a:lnTo>
                    <a:pt x="4867428" y="749131"/>
                  </a:lnTo>
                  <a:lnTo>
                    <a:pt x="4841889" y="795881"/>
                  </a:lnTo>
                  <a:lnTo>
                    <a:pt x="4839853" y="819951"/>
                  </a:lnTo>
                  <a:lnTo>
                    <a:pt x="4837559" y="843713"/>
                  </a:lnTo>
                  <a:lnTo>
                    <a:pt x="4835008" y="867165"/>
                  </a:lnTo>
                  <a:lnTo>
                    <a:pt x="4832534" y="890334"/>
                  </a:lnTo>
                  <a:lnTo>
                    <a:pt x="4830060" y="913657"/>
                  </a:lnTo>
                  <a:lnTo>
                    <a:pt x="4827585" y="937135"/>
                  </a:lnTo>
                  <a:lnTo>
                    <a:pt x="4825111" y="960768"/>
                  </a:lnTo>
                  <a:lnTo>
                    <a:pt x="4823616" y="970046"/>
                  </a:lnTo>
                  <a:lnTo>
                    <a:pt x="4822431" y="979323"/>
                  </a:lnTo>
                  <a:lnTo>
                    <a:pt x="4821555" y="988601"/>
                  </a:lnTo>
                  <a:lnTo>
                    <a:pt x="4820988" y="997879"/>
                  </a:lnTo>
                  <a:lnTo>
                    <a:pt x="4820524" y="1007157"/>
                  </a:lnTo>
                  <a:lnTo>
                    <a:pt x="4819957" y="1016435"/>
                  </a:lnTo>
                  <a:lnTo>
                    <a:pt x="4819287" y="1025712"/>
                  </a:lnTo>
                  <a:lnTo>
                    <a:pt x="4818514" y="1034990"/>
                  </a:lnTo>
                  <a:lnTo>
                    <a:pt x="4818514" y="1036640"/>
                  </a:lnTo>
                  <a:lnTo>
                    <a:pt x="4818514" y="1042412"/>
                  </a:lnTo>
                  <a:lnTo>
                    <a:pt x="4817827" y="1048460"/>
                  </a:lnTo>
                  <a:lnTo>
                    <a:pt x="4816452" y="1054783"/>
                  </a:lnTo>
                  <a:lnTo>
                    <a:pt x="4815352" y="1060831"/>
                  </a:lnTo>
                  <a:lnTo>
                    <a:pt x="4814802" y="1066603"/>
                  </a:lnTo>
                  <a:lnTo>
                    <a:pt x="4814802" y="1072101"/>
                  </a:lnTo>
                  <a:lnTo>
                    <a:pt x="4813050" y="1091611"/>
                  </a:lnTo>
                  <a:lnTo>
                    <a:pt x="4811091" y="1110965"/>
                  </a:lnTo>
                  <a:lnTo>
                    <a:pt x="4808927" y="1130165"/>
                  </a:lnTo>
                  <a:lnTo>
                    <a:pt x="4806556" y="1149210"/>
                  </a:lnTo>
                  <a:lnTo>
                    <a:pt x="4804159" y="1168333"/>
                  </a:lnTo>
                  <a:lnTo>
                    <a:pt x="4801917" y="1187765"/>
                  </a:lnTo>
                  <a:lnTo>
                    <a:pt x="4799829" y="1207506"/>
                  </a:lnTo>
                  <a:lnTo>
                    <a:pt x="4797897" y="1227556"/>
                  </a:lnTo>
                  <a:lnTo>
                    <a:pt x="4797897" y="1229206"/>
                  </a:lnTo>
                  <a:lnTo>
                    <a:pt x="4796737" y="1239978"/>
                  </a:lnTo>
                  <a:lnTo>
                    <a:pt x="4793258" y="1248380"/>
                  </a:lnTo>
                  <a:lnTo>
                    <a:pt x="4787459" y="1254410"/>
                  </a:lnTo>
                  <a:lnTo>
                    <a:pt x="4779341" y="1258070"/>
                  </a:lnTo>
                  <a:close/>
                </a:path>
                <a:path w="9042400" h="1273810">
                  <a:moveTo>
                    <a:pt x="4850264" y="715834"/>
                  </a:moveTo>
                  <a:lnTo>
                    <a:pt x="4857326" y="717174"/>
                  </a:lnTo>
                  <a:lnTo>
                    <a:pt x="4864903" y="717895"/>
                  </a:lnTo>
                  <a:lnTo>
                    <a:pt x="4872995" y="717999"/>
                  </a:lnTo>
                  <a:lnTo>
                    <a:pt x="4881603" y="717483"/>
                  </a:lnTo>
                  <a:lnTo>
                    <a:pt x="4890005" y="716762"/>
                  </a:lnTo>
                  <a:lnTo>
                    <a:pt x="4897479" y="716246"/>
                  </a:lnTo>
                  <a:lnTo>
                    <a:pt x="4904024" y="715937"/>
                  </a:lnTo>
                  <a:lnTo>
                    <a:pt x="4909643" y="715834"/>
                  </a:lnTo>
                  <a:lnTo>
                    <a:pt x="4921240" y="716014"/>
                  </a:lnTo>
                  <a:lnTo>
                    <a:pt x="4932528" y="716555"/>
                  </a:lnTo>
                  <a:lnTo>
                    <a:pt x="4943507" y="717457"/>
                  </a:lnTo>
                  <a:lnTo>
                    <a:pt x="4954176" y="718720"/>
                  </a:lnTo>
                  <a:lnTo>
                    <a:pt x="4964820" y="719467"/>
                  </a:lnTo>
                  <a:lnTo>
                    <a:pt x="4975309" y="719236"/>
                  </a:lnTo>
                  <a:lnTo>
                    <a:pt x="4985643" y="718024"/>
                  </a:lnTo>
                  <a:lnTo>
                    <a:pt x="4995823" y="715834"/>
                  </a:lnTo>
                  <a:lnTo>
                    <a:pt x="4988813" y="649858"/>
                  </a:lnTo>
                  <a:lnTo>
                    <a:pt x="4988813" y="648209"/>
                  </a:lnTo>
                  <a:lnTo>
                    <a:pt x="4986261" y="616072"/>
                  </a:lnTo>
                  <a:lnTo>
                    <a:pt x="4983556" y="583573"/>
                  </a:lnTo>
                  <a:lnTo>
                    <a:pt x="4980695" y="550715"/>
                  </a:lnTo>
                  <a:lnTo>
                    <a:pt x="4977680" y="517495"/>
                  </a:lnTo>
                  <a:lnTo>
                    <a:pt x="4974742" y="484275"/>
                  </a:lnTo>
                  <a:lnTo>
                    <a:pt x="4971701" y="451416"/>
                  </a:lnTo>
                  <a:lnTo>
                    <a:pt x="4968556" y="418918"/>
                  </a:lnTo>
                  <a:lnTo>
                    <a:pt x="4965309" y="386781"/>
                  </a:lnTo>
                  <a:lnTo>
                    <a:pt x="4963428" y="360855"/>
                  </a:lnTo>
                  <a:lnTo>
                    <a:pt x="4958273" y="305600"/>
                  </a:lnTo>
                  <a:lnTo>
                    <a:pt x="4951573" y="246351"/>
                  </a:lnTo>
                  <a:lnTo>
                    <a:pt x="4943944" y="187592"/>
                  </a:lnTo>
                  <a:lnTo>
                    <a:pt x="4935388" y="131177"/>
                  </a:lnTo>
                  <a:lnTo>
                    <a:pt x="4925286" y="83757"/>
                  </a:lnTo>
                  <a:lnTo>
                    <a:pt x="4919538" y="63913"/>
                  </a:lnTo>
                  <a:lnTo>
                    <a:pt x="4916266" y="81593"/>
                  </a:lnTo>
                  <a:lnTo>
                    <a:pt x="4909875" y="126538"/>
                  </a:lnTo>
                  <a:lnTo>
                    <a:pt x="4904024" y="181613"/>
                  </a:lnTo>
                  <a:lnTo>
                    <a:pt x="4899488" y="232125"/>
                  </a:lnTo>
                  <a:lnTo>
                    <a:pt x="4897684" y="254830"/>
                  </a:lnTo>
                  <a:lnTo>
                    <a:pt x="4891757" y="305549"/>
                  </a:lnTo>
                  <a:lnTo>
                    <a:pt x="4885932" y="356267"/>
                  </a:lnTo>
                  <a:lnTo>
                    <a:pt x="4880211" y="406986"/>
                  </a:lnTo>
                  <a:lnTo>
                    <a:pt x="4874593" y="457705"/>
                  </a:lnTo>
                  <a:lnTo>
                    <a:pt x="4869284" y="508552"/>
                  </a:lnTo>
                  <a:lnTo>
                    <a:pt x="4864078" y="560070"/>
                  </a:lnTo>
                  <a:lnTo>
                    <a:pt x="4858975" y="612257"/>
                  </a:lnTo>
                  <a:lnTo>
                    <a:pt x="4853976" y="665115"/>
                  </a:lnTo>
                  <a:lnTo>
                    <a:pt x="4850264" y="715834"/>
                  </a:lnTo>
                  <a:close/>
                </a:path>
                <a:path w="9042400" h="1273810">
                  <a:moveTo>
                    <a:pt x="5552946" y="1249823"/>
                  </a:moveTo>
                  <a:lnTo>
                    <a:pt x="5547448" y="1249823"/>
                  </a:lnTo>
                  <a:lnTo>
                    <a:pt x="5543737" y="1243638"/>
                  </a:lnTo>
                  <a:lnTo>
                    <a:pt x="5539493" y="1203047"/>
                  </a:lnTo>
                  <a:lnTo>
                    <a:pt x="5539338" y="1193744"/>
                  </a:lnTo>
                  <a:lnTo>
                    <a:pt x="5541014" y="1145963"/>
                  </a:lnTo>
                  <a:lnTo>
                    <a:pt x="5542328" y="1105295"/>
                  </a:lnTo>
                  <a:lnTo>
                    <a:pt x="5543874" y="1045299"/>
                  </a:lnTo>
                  <a:lnTo>
                    <a:pt x="5544493" y="1007054"/>
                  </a:lnTo>
                  <a:lnTo>
                    <a:pt x="5544699" y="983859"/>
                  </a:lnTo>
                  <a:lnTo>
                    <a:pt x="5544699" y="976179"/>
                  </a:lnTo>
                  <a:lnTo>
                    <a:pt x="5544699" y="969221"/>
                  </a:lnTo>
                  <a:lnTo>
                    <a:pt x="5544699" y="916234"/>
                  </a:lnTo>
                  <a:lnTo>
                    <a:pt x="5544802" y="906570"/>
                  </a:lnTo>
                  <a:lnTo>
                    <a:pt x="5545112" y="896957"/>
                  </a:lnTo>
                  <a:lnTo>
                    <a:pt x="5545627" y="887396"/>
                  </a:lnTo>
                  <a:lnTo>
                    <a:pt x="5546348" y="877886"/>
                  </a:lnTo>
                  <a:lnTo>
                    <a:pt x="5546348" y="876237"/>
                  </a:lnTo>
                  <a:lnTo>
                    <a:pt x="5546400" y="867010"/>
                  </a:lnTo>
                  <a:lnTo>
                    <a:pt x="5546555" y="857887"/>
                  </a:lnTo>
                  <a:lnTo>
                    <a:pt x="5546813" y="848867"/>
                  </a:lnTo>
                  <a:lnTo>
                    <a:pt x="5547173" y="839950"/>
                  </a:lnTo>
                  <a:lnTo>
                    <a:pt x="5547534" y="831033"/>
                  </a:lnTo>
                  <a:lnTo>
                    <a:pt x="5547792" y="822013"/>
                  </a:lnTo>
                  <a:lnTo>
                    <a:pt x="5547946" y="812890"/>
                  </a:lnTo>
                  <a:lnTo>
                    <a:pt x="5547998" y="803664"/>
                  </a:lnTo>
                  <a:lnTo>
                    <a:pt x="5547998" y="675424"/>
                  </a:lnTo>
                  <a:lnTo>
                    <a:pt x="5537560" y="621741"/>
                  </a:lnTo>
                  <a:lnTo>
                    <a:pt x="5526453" y="570378"/>
                  </a:lnTo>
                  <a:lnTo>
                    <a:pt x="5514675" y="521335"/>
                  </a:lnTo>
                  <a:lnTo>
                    <a:pt x="5502227" y="474611"/>
                  </a:lnTo>
                  <a:lnTo>
                    <a:pt x="5492950" y="433015"/>
                  </a:lnTo>
                  <a:lnTo>
                    <a:pt x="5483672" y="391111"/>
                  </a:lnTo>
                  <a:lnTo>
                    <a:pt x="5474394" y="348897"/>
                  </a:lnTo>
                  <a:lnTo>
                    <a:pt x="5465116" y="306373"/>
                  </a:lnTo>
                  <a:lnTo>
                    <a:pt x="5455838" y="262922"/>
                  </a:lnTo>
                  <a:lnTo>
                    <a:pt x="5446560" y="217925"/>
                  </a:lnTo>
                  <a:lnTo>
                    <a:pt x="5437283" y="171381"/>
                  </a:lnTo>
                  <a:lnTo>
                    <a:pt x="5428005" y="123291"/>
                  </a:lnTo>
                  <a:lnTo>
                    <a:pt x="5421407" y="91128"/>
                  </a:lnTo>
                  <a:lnTo>
                    <a:pt x="5419680" y="83294"/>
                  </a:lnTo>
                  <a:lnTo>
                    <a:pt x="5417799" y="75047"/>
                  </a:lnTo>
                  <a:lnTo>
                    <a:pt x="5415763" y="66387"/>
                  </a:lnTo>
                  <a:lnTo>
                    <a:pt x="5413573" y="57316"/>
                  </a:lnTo>
                  <a:lnTo>
                    <a:pt x="5411769" y="48553"/>
                  </a:lnTo>
                  <a:lnTo>
                    <a:pt x="5410480" y="40822"/>
                  </a:lnTo>
                  <a:lnTo>
                    <a:pt x="5409707" y="34121"/>
                  </a:lnTo>
                  <a:lnTo>
                    <a:pt x="5409449" y="28451"/>
                  </a:lnTo>
                  <a:lnTo>
                    <a:pt x="5409449" y="21854"/>
                  </a:lnTo>
                  <a:lnTo>
                    <a:pt x="5415634" y="18555"/>
                  </a:lnTo>
                  <a:lnTo>
                    <a:pt x="5428005" y="18555"/>
                  </a:lnTo>
                  <a:lnTo>
                    <a:pt x="5432678" y="18555"/>
                  </a:lnTo>
                  <a:lnTo>
                    <a:pt x="5436664" y="20204"/>
                  </a:lnTo>
                  <a:lnTo>
                    <a:pt x="5439963" y="23503"/>
                  </a:lnTo>
                  <a:lnTo>
                    <a:pt x="5489032" y="241222"/>
                  </a:lnTo>
                  <a:lnTo>
                    <a:pt x="5498413" y="282251"/>
                  </a:lnTo>
                  <a:lnTo>
                    <a:pt x="5508000" y="324104"/>
                  </a:lnTo>
                  <a:lnTo>
                    <a:pt x="5517793" y="366782"/>
                  </a:lnTo>
                  <a:lnTo>
                    <a:pt x="5527793" y="410285"/>
                  </a:lnTo>
                  <a:lnTo>
                    <a:pt x="5537689" y="454097"/>
                  </a:lnTo>
                  <a:lnTo>
                    <a:pt x="5547173" y="497702"/>
                  </a:lnTo>
                  <a:lnTo>
                    <a:pt x="5556245" y="541102"/>
                  </a:lnTo>
                  <a:lnTo>
                    <a:pt x="5564904" y="584295"/>
                  </a:lnTo>
                  <a:lnTo>
                    <a:pt x="5576697" y="532026"/>
                  </a:lnTo>
                  <a:lnTo>
                    <a:pt x="5587666" y="483418"/>
                  </a:lnTo>
                  <a:lnTo>
                    <a:pt x="5597809" y="438473"/>
                  </a:lnTo>
                  <a:lnTo>
                    <a:pt x="5607128" y="397189"/>
                  </a:lnTo>
                  <a:lnTo>
                    <a:pt x="5615623" y="359566"/>
                  </a:lnTo>
                  <a:lnTo>
                    <a:pt x="5625236" y="316888"/>
                  </a:lnTo>
                  <a:lnTo>
                    <a:pt x="5633869" y="278334"/>
                  </a:lnTo>
                  <a:lnTo>
                    <a:pt x="5641523" y="243903"/>
                  </a:lnTo>
                  <a:lnTo>
                    <a:pt x="5648198" y="213595"/>
                  </a:lnTo>
                  <a:lnTo>
                    <a:pt x="5654203" y="186432"/>
                  </a:lnTo>
                  <a:lnTo>
                    <a:pt x="5663893" y="139837"/>
                  </a:lnTo>
                  <a:lnTo>
                    <a:pt x="5673660" y="86489"/>
                  </a:lnTo>
                  <a:lnTo>
                    <a:pt x="5677887" y="57316"/>
                  </a:lnTo>
                  <a:lnTo>
                    <a:pt x="5679923" y="50692"/>
                  </a:lnTo>
                  <a:lnTo>
                    <a:pt x="5699879" y="21854"/>
                  </a:lnTo>
                  <a:lnTo>
                    <a:pt x="5710050" y="21854"/>
                  </a:lnTo>
                  <a:lnTo>
                    <a:pt x="5715823" y="21854"/>
                  </a:lnTo>
                  <a:lnTo>
                    <a:pt x="5719259" y="22679"/>
                  </a:lnTo>
                  <a:lnTo>
                    <a:pt x="5720359" y="24328"/>
                  </a:lnTo>
                  <a:lnTo>
                    <a:pt x="5721458" y="25977"/>
                  </a:lnTo>
                  <a:lnTo>
                    <a:pt x="5722008" y="28451"/>
                  </a:lnTo>
                  <a:lnTo>
                    <a:pt x="5722008" y="31750"/>
                  </a:lnTo>
                  <a:lnTo>
                    <a:pt x="5712524" y="86180"/>
                  </a:lnTo>
                  <a:lnTo>
                    <a:pt x="5701906" y="131229"/>
                  </a:lnTo>
                  <a:lnTo>
                    <a:pt x="5688196" y="182257"/>
                  </a:lnTo>
                  <a:lnTo>
                    <a:pt x="5683866" y="200091"/>
                  </a:lnTo>
                  <a:lnTo>
                    <a:pt x="5679537" y="218131"/>
                  </a:lnTo>
                  <a:lnTo>
                    <a:pt x="5675207" y="236377"/>
                  </a:lnTo>
                  <a:lnTo>
                    <a:pt x="5670877" y="254830"/>
                  </a:lnTo>
                  <a:lnTo>
                    <a:pt x="5666754" y="273385"/>
                  </a:lnTo>
                  <a:lnTo>
                    <a:pt x="5662630" y="291941"/>
                  </a:lnTo>
                  <a:lnTo>
                    <a:pt x="5658507" y="310497"/>
                  </a:lnTo>
                  <a:lnTo>
                    <a:pt x="5654383" y="329052"/>
                  </a:lnTo>
                  <a:lnTo>
                    <a:pt x="5615623" y="506361"/>
                  </a:lnTo>
                  <a:lnTo>
                    <a:pt x="5611293" y="528860"/>
                  </a:lnTo>
                  <a:lnTo>
                    <a:pt x="5606963" y="550586"/>
                  </a:lnTo>
                  <a:lnTo>
                    <a:pt x="5602634" y="571538"/>
                  </a:lnTo>
                  <a:lnTo>
                    <a:pt x="5598304" y="591717"/>
                  </a:lnTo>
                  <a:lnTo>
                    <a:pt x="5594078" y="611793"/>
                  </a:lnTo>
                  <a:lnTo>
                    <a:pt x="5589645" y="632437"/>
                  </a:lnTo>
                  <a:lnTo>
                    <a:pt x="5585006" y="653647"/>
                  </a:lnTo>
                  <a:lnTo>
                    <a:pt x="5580161" y="675424"/>
                  </a:lnTo>
                  <a:lnTo>
                    <a:pt x="5580161" y="678723"/>
                  </a:lnTo>
                  <a:lnTo>
                    <a:pt x="5580161" y="693206"/>
                  </a:lnTo>
                  <a:lnTo>
                    <a:pt x="5580161" y="707793"/>
                  </a:lnTo>
                  <a:lnTo>
                    <a:pt x="5580161" y="722483"/>
                  </a:lnTo>
                  <a:lnTo>
                    <a:pt x="5580161" y="737276"/>
                  </a:lnTo>
                  <a:lnTo>
                    <a:pt x="5580264" y="751888"/>
                  </a:lnTo>
                  <a:lnTo>
                    <a:pt x="5580573" y="766449"/>
                  </a:lnTo>
                  <a:lnTo>
                    <a:pt x="5581089" y="780959"/>
                  </a:lnTo>
                  <a:lnTo>
                    <a:pt x="5581810" y="795417"/>
                  </a:lnTo>
                  <a:lnTo>
                    <a:pt x="5582583" y="817915"/>
                  </a:lnTo>
                  <a:lnTo>
                    <a:pt x="5583820" y="861830"/>
                  </a:lnTo>
                  <a:lnTo>
                    <a:pt x="5584645" y="904070"/>
                  </a:lnTo>
                  <a:lnTo>
                    <a:pt x="5585057" y="944480"/>
                  </a:lnTo>
                  <a:lnTo>
                    <a:pt x="5585109" y="964067"/>
                  </a:lnTo>
                  <a:lnTo>
                    <a:pt x="5585057" y="998652"/>
                  </a:lnTo>
                  <a:lnTo>
                    <a:pt x="5584645" y="1067514"/>
                  </a:lnTo>
                  <a:lnTo>
                    <a:pt x="5583614" y="1136479"/>
                  </a:lnTo>
                  <a:lnTo>
                    <a:pt x="5580728" y="1208640"/>
                  </a:lnTo>
                  <a:lnTo>
                    <a:pt x="5578512" y="1246112"/>
                  </a:lnTo>
                  <a:lnTo>
                    <a:pt x="5576312" y="1246112"/>
                  </a:lnTo>
                  <a:lnTo>
                    <a:pt x="5572326" y="1246662"/>
                  </a:lnTo>
                  <a:lnTo>
                    <a:pt x="5566554" y="1247761"/>
                  </a:lnTo>
                  <a:lnTo>
                    <a:pt x="5561056" y="1249136"/>
                  </a:lnTo>
                  <a:lnTo>
                    <a:pt x="5556520" y="1249823"/>
                  </a:lnTo>
                  <a:lnTo>
                    <a:pt x="5552946" y="1249823"/>
                  </a:lnTo>
                  <a:close/>
                </a:path>
                <a:path w="9042400" h="1273810">
                  <a:moveTo>
                    <a:pt x="6130705" y="1246112"/>
                  </a:moveTo>
                  <a:lnTo>
                    <a:pt x="6122732" y="1246112"/>
                  </a:lnTo>
                  <a:lnTo>
                    <a:pt x="6115035" y="1245837"/>
                  </a:lnTo>
                  <a:lnTo>
                    <a:pt x="6107613" y="1245287"/>
                  </a:lnTo>
                  <a:lnTo>
                    <a:pt x="6100466" y="1244737"/>
                  </a:lnTo>
                  <a:lnTo>
                    <a:pt x="6096342" y="1243363"/>
                  </a:lnTo>
                  <a:lnTo>
                    <a:pt x="6095242" y="1241164"/>
                  </a:lnTo>
                  <a:lnTo>
                    <a:pt x="6095242" y="997879"/>
                  </a:lnTo>
                  <a:lnTo>
                    <a:pt x="6095191" y="985405"/>
                  </a:lnTo>
                  <a:lnTo>
                    <a:pt x="6095036" y="973138"/>
                  </a:lnTo>
                  <a:lnTo>
                    <a:pt x="6094778" y="961077"/>
                  </a:lnTo>
                  <a:lnTo>
                    <a:pt x="6094418" y="949222"/>
                  </a:lnTo>
                  <a:lnTo>
                    <a:pt x="6094057" y="937290"/>
                  </a:lnTo>
                  <a:lnTo>
                    <a:pt x="6093799" y="925409"/>
                  </a:lnTo>
                  <a:lnTo>
                    <a:pt x="6093644" y="913580"/>
                  </a:lnTo>
                  <a:lnTo>
                    <a:pt x="6093593" y="901802"/>
                  </a:lnTo>
                  <a:lnTo>
                    <a:pt x="6093593" y="900153"/>
                  </a:lnTo>
                  <a:lnTo>
                    <a:pt x="6092871" y="893298"/>
                  </a:lnTo>
                  <a:lnTo>
                    <a:pt x="6092356" y="886339"/>
                  </a:lnTo>
                  <a:lnTo>
                    <a:pt x="6092047" y="879278"/>
                  </a:lnTo>
                  <a:lnTo>
                    <a:pt x="6091944" y="872113"/>
                  </a:lnTo>
                  <a:lnTo>
                    <a:pt x="6091944" y="864846"/>
                  </a:lnTo>
                  <a:lnTo>
                    <a:pt x="6091944" y="857475"/>
                  </a:lnTo>
                  <a:lnTo>
                    <a:pt x="6091944" y="780160"/>
                  </a:lnTo>
                  <a:lnTo>
                    <a:pt x="6091712" y="764413"/>
                  </a:lnTo>
                  <a:lnTo>
                    <a:pt x="6091016" y="749337"/>
                  </a:lnTo>
                  <a:lnTo>
                    <a:pt x="6089856" y="734931"/>
                  </a:lnTo>
                  <a:lnTo>
                    <a:pt x="6088233" y="721194"/>
                  </a:lnTo>
                  <a:lnTo>
                    <a:pt x="6088233" y="590893"/>
                  </a:lnTo>
                  <a:lnTo>
                    <a:pt x="6088697" y="538164"/>
                  </a:lnTo>
                  <a:lnTo>
                    <a:pt x="6089598" y="503424"/>
                  </a:lnTo>
                  <a:lnTo>
                    <a:pt x="6089985" y="485950"/>
                  </a:lnTo>
                  <a:lnTo>
                    <a:pt x="6090217" y="468374"/>
                  </a:lnTo>
                  <a:lnTo>
                    <a:pt x="6090294" y="450695"/>
                  </a:lnTo>
                  <a:lnTo>
                    <a:pt x="6090294" y="313796"/>
                  </a:lnTo>
                  <a:lnTo>
                    <a:pt x="6090294" y="296013"/>
                  </a:lnTo>
                  <a:lnTo>
                    <a:pt x="6090294" y="278127"/>
                  </a:lnTo>
                  <a:lnTo>
                    <a:pt x="6090294" y="260139"/>
                  </a:lnTo>
                  <a:lnTo>
                    <a:pt x="6090294" y="242047"/>
                  </a:lnTo>
                  <a:lnTo>
                    <a:pt x="6090165" y="224059"/>
                  </a:lnTo>
                  <a:lnTo>
                    <a:pt x="6089779" y="206379"/>
                  </a:lnTo>
                  <a:lnTo>
                    <a:pt x="6089135" y="189009"/>
                  </a:lnTo>
                  <a:lnTo>
                    <a:pt x="6088233" y="171948"/>
                  </a:lnTo>
                  <a:lnTo>
                    <a:pt x="6086583" y="52368"/>
                  </a:lnTo>
                  <a:lnTo>
                    <a:pt x="6089135" y="37575"/>
                  </a:lnTo>
                  <a:lnTo>
                    <a:pt x="6093078" y="27008"/>
                  </a:lnTo>
                  <a:lnTo>
                    <a:pt x="6098412" y="20668"/>
                  </a:lnTo>
                  <a:lnTo>
                    <a:pt x="6105139" y="18555"/>
                  </a:lnTo>
                  <a:lnTo>
                    <a:pt x="6113386" y="18658"/>
                  </a:lnTo>
                  <a:lnTo>
                    <a:pt x="6121220" y="18967"/>
                  </a:lnTo>
                  <a:lnTo>
                    <a:pt x="6128643" y="19483"/>
                  </a:lnTo>
                  <a:lnTo>
                    <a:pt x="6135653" y="20205"/>
                  </a:lnTo>
                  <a:lnTo>
                    <a:pt x="6143178" y="20926"/>
                  </a:lnTo>
                  <a:lnTo>
                    <a:pt x="6152146" y="21442"/>
                  </a:lnTo>
                  <a:lnTo>
                    <a:pt x="6162558" y="21751"/>
                  </a:lnTo>
                  <a:lnTo>
                    <a:pt x="6174413" y="21854"/>
                  </a:lnTo>
                  <a:lnTo>
                    <a:pt x="6176887" y="21854"/>
                  </a:lnTo>
                  <a:lnTo>
                    <a:pt x="6180873" y="21854"/>
                  </a:lnTo>
                  <a:lnTo>
                    <a:pt x="6186371" y="21854"/>
                  </a:lnTo>
                  <a:lnTo>
                    <a:pt x="6191835" y="22060"/>
                  </a:lnTo>
                  <a:lnTo>
                    <a:pt x="6240724" y="30565"/>
                  </a:lnTo>
                  <a:lnTo>
                    <a:pt x="6281623" y="49893"/>
                  </a:lnTo>
                  <a:lnTo>
                    <a:pt x="6307601" y="78345"/>
                  </a:lnTo>
                  <a:lnTo>
                    <a:pt x="6325435" y="119683"/>
                  </a:lnTo>
                  <a:lnTo>
                    <a:pt x="6337625" y="162541"/>
                  </a:lnTo>
                  <a:lnTo>
                    <a:pt x="6345125" y="200812"/>
                  </a:lnTo>
                  <a:lnTo>
                    <a:pt x="6350073" y="231326"/>
                  </a:lnTo>
                  <a:lnTo>
                    <a:pt x="6354609" y="272561"/>
                  </a:lnTo>
                  <a:lnTo>
                    <a:pt x="6355433" y="325754"/>
                  </a:lnTo>
                  <a:lnTo>
                    <a:pt x="6355433" y="403275"/>
                  </a:lnTo>
                  <a:lnTo>
                    <a:pt x="6355433" y="415826"/>
                  </a:lnTo>
                  <a:lnTo>
                    <a:pt x="6355433" y="427913"/>
                  </a:lnTo>
                  <a:lnTo>
                    <a:pt x="6355433" y="439536"/>
                  </a:lnTo>
                  <a:lnTo>
                    <a:pt x="6355433" y="450695"/>
                  </a:lnTo>
                  <a:lnTo>
                    <a:pt x="6355330" y="463117"/>
                  </a:lnTo>
                  <a:lnTo>
                    <a:pt x="6355021" y="478528"/>
                  </a:lnTo>
                  <a:lnTo>
                    <a:pt x="6354505" y="496929"/>
                  </a:lnTo>
                  <a:lnTo>
                    <a:pt x="6353784" y="518320"/>
                  </a:lnTo>
                  <a:lnTo>
                    <a:pt x="6353784" y="528628"/>
                  </a:lnTo>
                  <a:lnTo>
                    <a:pt x="6348449" y="586692"/>
                  </a:lnTo>
                  <a:lnTo>
                    <a:pt x="6339275" y="629499"/>
                  </a:lnTo>
                  <a:lnTo>
                    <a:pt x="6326286" y="668672"/>
                  </a:lnTo>
                  <a:lnTo>
                    <a:pt x="6299663" y="715009"/>
                  </a:lnTo>
                  <a:lnTo>
                    <a:pt x="6270902" y="732190"/>
                  </a:lnTo>
                  <a:lnTo>
                    <a:pt x="6267603" y="737826"/>
                  </a:lnTo>
                  <a:lnTo>
                    <a:pt x="6267603" y="747997"/>
                  </a:lnTo>
                  <a:lnTo>
                    <a:pt x="6267603" y="752395"/>
                  </a:lnTo>
                  <a:lnTo>
                    <a:pt x="6268428" y="758305"/>
                  </a:lnTo>
                  <a:lnTo>
                    <a:pt x="6275850" y="793767"/>
                  </a:lnTo>
                  <a:lnTo>
                    <a:pt x="6283298" y="824693"/>
                  </a:lnTo>
                  <a:lnTo>
                    <a:pt x="6297112" y="880360"/>
                  </a:lnTo>
                  <a:lnTo>
                    <a:pt x="6310127" y="929739"/>
                  </a:lnTo>
                  <a:lnTo>
                    <a:pt x="6324971" y="984581"/>
                  </a:lnTo>
                  <a:lnTo>
                    <a:pt x="6333167" y="1014785"/>
                  </a:lnTo>
                  <a:lnTo>
                    <a:pt x="6333167" y="1016435"/>
                  </a:lnTo>
                  <a:lnTo>
                    <a:pt x="6347598" y="1067772"/>
                  </a:lnTo>
                  <a:lnTo>
                    <a:pt x="6360381" y="1113748"/>
                  </a:lnTo>
                  <a:lnTo>
                    <a:pt x="6372649" y="1160756"/>
                  </a:lnTo>
                  <a:lnTo>
                    <a:pt x="6385535" y="1216011"/>
                  </a:lnTo>
                  <a:lnTo>
                    <a:pt x="6387184" y="1237865"/>
                  </a:lnTo>
                  <a:lnTo>
                    <a:pt x="6386085" y="1241164"/>
                  </a:lnTo>
                  <a:lnTo>
                    <a:pt x="6380586" y="1242813"/>
                  </a:lnTo>
                  <a:lnTo>
                    <a:pt x="6370690" y="1242813"/>
                  </a:lnTo>
                  <a:lnTo>
                    <a:pt x="6345950" y="1204053"/>
                  </a:lnTo>
                  <a:lnTo>
                    <a:pt x="6331517" y="1161271"/>
                  </a:lnTo>
                  <a:lnTo>
                    <a:pt x="6317085" y="1110450"/>
                  </a:lnTo>
                  <a:lnTo>
                    <a:pt x="6303787" y="1057257"/>
                  </a:lnTo>
                  <a:lnTo>
                    <a:pt x="6291932" y="1007363"/>
                  </a:lnTo>
                  <a:lnTo>
                    <a:pt x="6286752" y="984993"/>
                  </a:lnTo>
                  <a:lnTo>
                    <a:pt x="6282345" y="966128"/>
                  </a:lnTo>
                  <a:lnTo>
                    <a:pt x="6278711" y="950768"/>
                  </a:lnTo>
                  <a:lnTo>
                    <a:pt x="6275850" y="938913"/>
                  </a:lnTo>
                  <a:lnTo>
                    <a:pt x="6228431" y="747997"/>
                  </a:lnTo>
                  <a:lnTo>
                    <a:pt x="6226231" y="749096"/>
                  </a:lnTo>
                  <a:lnTo>
                    <a:pt x="6223208" y="749921"/>
                  </a:lnTo>
                  <a:lnTo>
                    <a:pt x="6219359" y="750471"/>
                  </a:lnTo>
                  <a:lnTo>
                    <a:pt x="6215510" y="751021"/>
                  </a:lnTo>
                  <a:lnTo>
                    <a:pt x="6210700" y="751296"/>
                  </a:lnTo>
                  <a:lnTo>
                    <a:pt x="6204927" y="751296"/>
                  </a:lnTo>
                  <a:lnTo>
                    <a:pt x="6191268" y="750677"/>
                  </a:lnTo>
                  <a:lnTo>
                    <a:pt x="6173795" y="748822"/>
                  </a:lnTo>
                  <a:lnTo>
                    <a:pt x="6152507" y="745729"/>
                  </a:lnTo>
                  <a:lnTo>
                    <a:pt x="6127405" y="741399"/>
                  </a:lnTo>
                  <a:lnTo>
                    <a:pt x="6132354" y="1033341"/>
                  </a:lnTo>
                  <a:lnTo>
                    <a:pt x="6133024" y="1055736"/>
                  </a:lnTo>
                  <a:lnTo>
                    <a:pt x="6133385" y="1077153"/>
                  </a:lnTo>
                  <a:lnTo>
                    <a:pt x="6133436" y="1097590"/>
                  </a:lnTo>
                  <a:lnTo>
                    <a:pt x="6133178" y="1117047"/>
                  </a:lnTo>
                  <a:lnTo>
                    <a:pt x="6133024" y="1136067"/>
                  </a:lnTo>
                  <a:lnTo>
                    <a:pt x="6133385" y="1155189"/>
                  </a:lnTo>
                  <a:lnTo>
                    <a:pt x="6134261" y="1174415"/>
                  </a:lnTo>
                  <a:lnTo>
                    <a:pt x="6135653" y="1193744"/>
                  </a:lnTo>
                  <a:lnTo>
                    <a:pt x="6135653" y="1205702"/>
                  </a:lnTo>
                  <a:lnTo>
                    <a:pt x="6135343" y="1220289"/>
                  </a:lnTo>
                  <a:lnTo>
                    <a:pt x="6134416" y="1231886"/>
                  </a:lnTo>
                  <a:lnTo>
                    <a:pt x="6132869" y="1240494"/>
                  </a:lnTo>
                  <a:lnTo>
                    <a:pt x="6130705" y="1246112"/>
                  </a:lnTo>
                  <a:close/>
                </a:path>
                <a:path w="9042400" h="1273810">
                  <a:moveTo>
                    <a:pt x="6183072" y="712535"/>
                  </a:moveTo>
                  <a:lnTo>
                    <a:pt x="6204927" y="712535"/>
                  </a:lnTo>
                  <a:lnTo>
                    <a:pt x="6227915" y="710164"/>
                  </a:lnTo>
                  <a:lnTo>
                    <a:pt x="6264614" y="691196"/>
                  </a:lnTo>
                  <a:lnTo>
                    <a:pt x="6289664" y="654265"/>
                  </a:lnTo>
                  <a:lnTo>
                    <a:pt x="6306158" y="605402"/>
                  </a:lnTo>
                  <a:lnTo>
                    <a:pt x="6315101" y="546308"/>
                  </a:lnTo>
                  <a:lnTo>
                    <a:pt x="6319430" y="482394"/>
                  </a:lnTo>
                  <a:lnTo>
                    <a:pt x="6319971" y="449045"/>
                  </a:lnTo>
                  <a:lnTo>
                    <a:pt x="6319920" y="412449"/>
                  </a:lnTo>
                  <a:lnTo>
                    <a:pt x="6319507" y="342351"/>
                  </a:lnTo>
                  <a:lnTo>
                    <a:pt x="6318554" y="278823"/>
                  </a:lnTo>
                  <a:lnTo>
                    <a:pt x="6316286" y="236558"/>
                  </a:lnTo>
                  <a:lnTo>
                    <a:pt x="6305101" y="169629"/>
                  </a:lnTo>
                  <a:lnTo>
                    <a:pt x="6291829" y="127209"/>
                  </a:lnTo>
                  <a:lnTo>
                    <a:pt x="6253996" y="79170"/>
                  </a:lnTo>
                  <a:lnTo>
                    <a:pt x="6218534" y="60614"/>
                  </a:lnTo>
                  <a:lnTo>
                    <a:pt x="6212761" y="60614"/>
                  </a:lnTo>
                  <a:lnTo>
                    <a:pt x="6204789" y="59515"/>
                  </a:lnTo>
                  <a:lnTo>
                    <a:pt x="6162867" y="54017"/>
                  </a:lnTo>
                  <a:lnTo>
                    <a:pt x="6150239" y="54739"/>
                  </a:lnTo>
                  <a:lnTo>
                    <a:pt x="6139570" y="56903"/>
                  </a:lnTo>
                  <a:lnTo>
                    <a:pt x="6130859" y="60511"/>
                  </a:lnTo>
                  <a:lnTo>
                    <a:pt x="6124107" y="65563"/>
                  </a:lnTo>
                  <a:lnTo>
                    <a:pt x="6124107" y="87829"/>
                  </a:lnTo>
                  <a:lnTo>
                    <a:pt x="6124210" y="97674"/>
                  </a:lnTo>
                  <a:lnTo>
                    <a:pt x="6124519" y="107004"/>
                  </a:lnTo>
                  <a:lnTo>
                    <a:pt x="6125035" y="115817"/>
                  </a:lnTo>
                  <a:lnTo>
                    <a:pt x="6125756" y="124116"/>
                  </a:lnTo>
                  <a:lnTo>
                    <a:pt x="6126374" y="132311"/>
                  </a:lnTo>
                  <a:lnTo>
                    <a:pt x="6126581" y="140816"/>
                  </a:lnTo>
                  <a:lnTo>
                    <a:pt x="6126374" y="149630"/>
                  </a:lnTo>
                  <a:lnTo>
                    <a:pt x="6125756" y="158753"/>
                  </a:lnTo>
                  <a:lnTo>
                    <a:pt x="6125705" y="170582"/>
                  </a:lnTo>
                  <a:lnTo>
                    <a:pt x="6125550" y="182566"/>
                  </a:lnTo>
                  <a:lnTo>
                    <a:pt x="6125292" y="194705"/>
                  </a:lnTo>
                  <a:lnTo>
                    <a:pt x="6124932" y="206998"/>
                  </a:lnTo>
                  <a:lnTo>
                    <a:pt x="6124571" y="219110"/>
                  </a:lnTo>
                  <a:lnTo>
                    <a:pt x="6124313" y="231120"/>
                  </a:lnTo>
                  <a:lnTo>
                    <a:pt x="6124158" y="243026"/>
                  </a:lnTo>
                  <a:lnTo>
                    <a:pt x="6124107" y="254830"/>
                  </a:lnTo>
                  <a:lnTo>
                    <a:pt x="6124107" y="342660"/>
                  </a:lnTo>
                  <a:lnTo>
                    <a:pt x="6124932" y="392554"/>
                  </a:lnTo>
                  <a:lnTo>
                    <a:pt x="6125292" y="404795"/>
                  </a:lnTo>
                  <a:lnTo>
                    <a:pt x="6125550" y="417191"/>
                  </a:lnTo>
                  <a:lnTo>
                    <a:pt x="6125705" y="429742"/>
                  </a:lnTo>
                  <a:lnTo>
                    <a:pt x="6125756" y="442448"/>
                  </a:lnTo>
                  <a:lnTo>
                    <a:pt x="6129055" y="590893"/>
                  </a:lnTo>
                  <a:lnTo>
                    <a:pt x="6129055" y="700577"/>
                  </a:lnTo>
                  <a:lnTo>
                    <a:pt x="6155858" y="707587"/>
                  </a:lnTo>
                  <a:lnTo>
                    <a:pt x="6160187" y="708515"/>
                  </a:lnTo>
                  <a:lnTo>
                    <a:pt x="6166166" y="709648"/>
                  </a:lnTo>
                  <a:lnTo>
                    <a:pt x="6173794" y="710989"/>
                  </a:lnTo>
                  <a:lnTo>
                    <a:pt x="6183072" y="712535"/>
                  </a:lnTo>
                  <a:close/>
                </a:path>
                <a:path w="9042400" h="1273810">
                  <a:moveTo>
                    <a:pt x="6530763" y="1242813"/>
                  </a:moveTo>
                  <a:lnTo>
                    <a:pt x="6524165" y="1242813"/>
                  </a:lnTo>
                  <a:lnTo>
                    <a:pt x="6518530" y="1240614"/>
                  </a:lnTo>
                  <a:lnTo>
                    <a:pt x="6507259" y="1195805"/>
                  </a:lnTo>
                  <a:lnTo>
                    <a:pt x="6507981" y="1186399"/>
                  </a:lnTo>
                  <a:lnTo>
                    <a:pt x="6508496" y="1177147"/>
                  </a:lnTo>
                  <a:lnTo>
                    <a:pt x="6508806" y="1168049"/>
                  </a:lnTo>
                  <a:lnTo>
                    <a:pt x="6508909" y="1159107"/>
                  </a:lnTo>
                  <a:lnTo>
                    <a:pt x="6508909" y="1150190"/>
                  </a:lnTo>
                  <a:lnTo>
                    <a:pt x="6508909" y="1141170"/>
                  </a:lnTo>
                  <a:lnTo>
                    <a:pt x="6508909" y="1132046"/>
                  </a:lnTo>
                  <a:lnTo>
                    <a:pt x="6508909" y="1122820"/>
                  </a:lnTo>
                  <a:lnTo>
                    <a:pt x="6508857" y="1103285"/>
                  </a:lnTo>
                  <a:lnTo>
                    <a:pt x="6508703" y="1083441"/>
                  </a:lnTo>
                  <a:lnTo>
                    <a:pt x="6508445" y="1063288"/>
                  </a:lnTo>
                  <a:lnTo>
                    <a:pt x="6508084" y="1042825"/>
                  </a:lnTo>
                  <a:lnTo>
                    <a:pt x="6507723" y="1021872"/>
                  </a:lnTo>
                  <a:lnTo>
                    <a:pt x="6507466" y="1000662"/>
                  </a:lnTo>
                  <a:lnTo>
                    <a:pt x="6507311" y="979195"/>
                  </a:lnTo>
                  <a:lnTo>
                    <a:pt x="6507259" y="957469"/>
                  </a:lnTo>
                  <a:lnTo>
                    <a:pt x="6507208" y="933682"/>
                  </a:lnTo>
                  <a:lnTo>
                    <a:pt x="6507053" y="909740"/>
                  </a:lnTo>
                  <a:lnTo>
                    <a:pt x="6506795" y="885643"/>
                  </a:lnTo>
                  <a:lnTo>
                    <a:pt x="6506434" y="861392"/>
                  </a:lnTo>
                  <a:lnTo>
                    <a:pt x="6506074" y="836858"/>
                  </a:lnTo>
                  <a:lnTo>
                    <a:pt x="6505816" y="812323"/>
                  </a:lnTo>
                  <a:lnTo>
                    <a:pt x="6505662" y="787788"/>
                  </a:lnTo>
                  <a:lnTo>
                    <a:pt x="6505610" y="763254"/>
                  </a:lnTo>
                  <a:lnTo>
                    <a:pt x="6505610" y="621406"/>
                  </a:lnTo>
                  <a:lnTo>
                    <a:pt x="6506023" y="562853"/>
                  </a:lnTo>
                  <a:lnTo>
                    <a:pt x="6507259" y="515845"/>
                  </a:lnTo>
                  <a:lnTo>
                    <a:pt x="6508033" y="495640"/>
                  </a:lnTo>
                  <a:lnTo>
                    <a:pt x="6508703" y="476260"/>
                  </a:lnTo>
                  <a:lnTo>
                    <a:pt x="6510094" y="422165"/>
                  </a:lnTo>
                  <a:lnTo>
                    <a:pt x="6510507" y="383611"/>
                  </a:lnTo>
                  <a:lnTo>
                    <a:pt x="6510558" y="362865"/>
                  </a:lnTo>
                  <a:lnTo>
                    <a:pt x="6510558" y="325754"/>
                  </a:lnTo>
                  <a:lnTo>
                    <a:pt x="6510610" y="300910"/>
                  </a:lnTo>
                  <a:lnTo>
                    <a:pt x="6510764" y="278746"/>
                  </a:lnTo>
                  <a:lnTo>
                    <a:pt x="6511022" y="259263"/>
                  </a:lnTo>
                  <a:lnTo>
                    <a:pt x="6511382" y="242459"/>
                  </a:lnTo>
                  <a:lnTo>
                    <a:pt x="6511640" y="227151"/>
                  </a:lnTo>
                  <a:lnTo>
                    <a:pt x="6511589" y="212564"/>
                  </a:lnTo>
                  <a:lnTo>
                    <a:pt x="6511228" y="198699"/>
                  </a:lnTo>
                  <a:lnTo>
                    <a:pt x="6510558" y="185556"/>
                  </a:lnTo>
                  <a:lnTo>
                    <a:pt x="6510558" y="183906"/>
                  </a:lnTo>
                  <a:lnTo>
                    <a:pt x="6508084" y="134425"/>
                  </a:lnTo>
                  <a:lnTo>
                    <a:pt x="6507311" y="87649"/>
                  </a:lnTo>
                  <a:lnTo>
                    <a:pt x="6507259" y="68861"/>
                  </a:lnTo>
                  <a:lnTo>
                    <a:pt x="6507259" y="60614"/>
                  </a:lnTo>
                  <a:lnTo>
                    <a:pt x="6507259" y="53742"/>
                  </a:lnTo>
                  <a:lnTo>
                    <a:pt x="6506709" y="45358"/>
                  </a:lnTo>
                  <a:lnTo>
                    <a:pt x="6505610" y="35461"/>
                  </a:lnTo>
                  <a:lnTo>
                    <a:pt x="6506899" y="28786"/>
                  </a:lnTo>
                  <a:lnTo>
                    <a:pt x="6512413" y="24019"/>
                  </a:lnTo>
                  <a:lnTo>
                    <a:pt x="6522155" y="21158"/>
                  </a:lnTo>
                  <a:lnTo>
                    <a:pt x="6536123" y="20205"/>
                  </a:lnTo>
                  <a:lnTo>
                    <a:pt x="6541621" y="20205"/>
                  </a:lnTo>
                  <a:lnTo>
                    <a:pt x="6547119" y="20479"/>
                  </a:lnTo>
                  <a:lnTo>
                    <a:pt x="6552617" y="21029"/>
                  </a:lnTo>
                  <a:lnTo>
                    <a:pt x="6558390" y="21579"/>
                  </a:lnTo>
                  <a:lnTo>
                    <a:pt x="6564713" y="21854"/>
                  </a:lnTo>
                  <a:lnTo>
                    <a:pt x="6571585" y="21854"/>
                  </a:lnTo>
                  <a:lnTo>
                    <a:pt x="6596738" y="21854"/>
                  </a:lnTo>
                  <a:lnTo>
                    <a:pt x="6645679" y="20926"/>
                  </a:lnTo>
                  <a:lnTo>
                    <a:pt x="6671038" y="19483"/>
                  </a:lnTo>
                  <a:lnTo>
                    <a:pt x="6681579" y="18967"/>
                  </a:lnTo>
                  <a:lnTo>
                    <a:pt x="6690625" y="18658"/>
                  </a:lnTo>
                  <a:lnTo>
                    <a:pt x="6698176" y="18555"/>
                  </a:lnTo>
                  <a:lnTo>
                    <a:pt x="6703674" y="18555"/>
                  </a:lnTo>
                  <a:lnTo>
                    <a:pt x="6710684" y="18830"/>
                  </a:lnTo>
                  <a:lnTo>
                    <a:pt x="6719206" y="19380"/>
                  </a:lnTo>
                  <a:lnTo>
                    <a:pt x="6727727" y="19930"/>
                  </a:lnTo>
                  <a:lnTo>
                    <a:pt x="6735287" y="20754"/>
                  </a:lnTo>
                  <a:lnTo>
                    <a:pt x="6741885" y="21854"/>
                  </a:lnTo>
                  <a:lnTo>
                    <a:pt x="6748757" y="26252"/>
                  </a:lnTo>
                  <a:lnTo>
                    <a:pt x="6751918" y="29688"/>
                  </a:lnTo>
                  <a:lnTo>
                    <a:pt x="6751368" y="32163"/>
                  </a:lnTo>
                  <a:lnTo>
                    <a:pt x="6750819" y="34362"/>
                  </a:lnTo>
                  <a:lnTo>
                    <a:pt x="6751643" y="38760"/>
                  </a:lnTo>
                  <a:lnTo>
                    <a:pt x="6753843" y="45358"/>
                  </a:lnTo>
                  <a:lnTo>
                    <a:pt x="6753843" y="51130"/>
                  </a:lnTo>
                  <a:lnTo>
                    <a:pt x="6748208" y="54017"/>
                  </a:lnTo>
                  <a:lnTo>
                    <a:pt x="6736937" y="54017"/>
                  </a:lnTo>
                  <a:lnTo>
                    <a:pt x="6695702" y="50718"/>
                  </a:lnTo>
                  <a:lnTo>
                    <a:pt x="6686063" y="49095"/>
                  </a:lnTo>
                  <a:lnTo>
                    <a:pt x="6676528" y="47935"/>
                  </a:lnTo>
                  <a:lnTo>
                    <a:pt x="6667095" y="47239"/>
                  </a:lnTo>
                  <a:lnTo>
                    <a:pt x="6657766" y="47007"/>
                  </a:lnTo>
                  <a:lnTo>
                    <a:pt x="6643385" y="47059"/>
                  </a:lnTo>
                  <a:lnTo>
                    <a:pt x="6600862" y="47832"/>
                  </a:lnTo>
                  <a:lnTo>
                    <a:pt x="6557798" y="50692"/>
                  </a:lnTo>
                  <a:lnTo>
                    <a:pt x="6542721" y="52368"/>
                  </a:lnTo>
                  <a:lnTo>
                    <a:pt x="6542721" y="72573"/>
                  </a:lnTo>
                  <a:lnTo>
                    <a:pt x="6542622" y="121196"/>
                  </a:lnTo>
                  <a:lnTo>
                    <a:pt x="6542325" y="169754"/>
                  </a:lnTo>
                  <a:lnTo>
                    <a:pt x="6541830" y="218246"/>
                  </a:lnTo>
                  <a:lnTo>
                    <a:pt x="6541138" y="266672"/>
                  </a:lnTo>
                  <a:lnTo>
                    <a:pt x="6540247" y="315032"/>
                  </a:lnTo>
                  <a:lnTo>
                    <a:pt x="6539356" y="363244"/>
                  </a:lnTo>
                  <a:lnTo>
                    <a:pt x="6538664" y="411555"/>
                  </a:lnTo>
                  <a:lnTo>
                    <a:pt x="6538169" y="459964"/>
                  </a:lnTo>
                  <a:lnTo>
                    <a:pt x="6537872" y="508473"/>
                  </a:lnTo>
                  <a:lnTo>
                    <a:pt x="6537773" y="557080"/>
                  </a:lnTo>
                  <a:lnTo>
                    <a:pt x="6534474" y="578935"/>
                  </a:lnTo>
                  <a:lnTo>
                    <a:pt x="6545711" y="579063"/>
                  </a:lnTo>
                  <a:lnTo>
                    <a:pt x="6557566" y="579450"/>
                  </a:lnTo>
                  <a:lnTo>
                    <a:pt x="6570039" y="580094"/>
                  </a:lnTo>
                  <a:lnTo>
                    <a:pt x="6583131" y="580996"/>
                  </a:lnTo>
                  <a:lnTo>
                    <a:pt x="6596507" y="581718"/>
                  </a:lnTo>
                  <a:lnTo>
                    <a:pt x="6609418" y="582233"/>
                  </a:lnTo>
                  <a:lnTo>
                    <a:pt x="6621866" y="582543"/>
                  </a:lnTo>
                  <a:lnTo>
                    <a:pt x="6633850" y="582646"/>
                  </a:lnTo>
                  <a:lnTo>
                    <a:pt x="6650756" y="582646"/>
                  </a:lnTo>
                  <a:lnTo>
                    <a:pt x="6658977" y="583908"/>
                  </a:lnTo>
                  <a:lnTo>
                    <a:pt x="6665085" y="587697"/>
                  </a:lnTo>
                  <a:lnTo>
                    <a:pt x="6669080" y="594011"/>
                  </a:lnTo>
                  <a:lnTo>
                    <a:pt x="6670961" y="602851"/>
                  </a:lnTo>
                  <a:lnTo>
                    <a:pt x="6670961" y="606149"/>
                  </a:lnTo>
                  <a:lnTo>
                    <a:pt x="6670961" y="607249"/>
                  </a:lnTo>
                  <a:lnTo>
                    <a:pt x="6666013" y="608898"/>
                  </a:lnTo>
                  <a:lnTo>
                    <a:pt x="6656117" y="611098"/>
                  </a:lnTo>
                  <a:lnTo>
                    <a:pt x="6632201" y="611098"/>
                  </a:lnTo>
                  <a:lnTo>
                    <a:pt x="6626703" y="609998"/>
                  </a:lnTo>
                  <a:lnTo>
                    <a:pt x="6621342" y="609448"/>
                  </a:lnTo>
                  <a:lnTo>
                    <a:pt x="6616119" y="609448"/>
                  </a:lnTo>
                  <a:lnTo>
                    <a:pt x="6611171" y="609448"/>
                  </a:lnTo>
                  <a:lnTo>
                    <a:pt x="6605810" y="609448"/>
                  </a:lnTo>
                  <a:lnTo>
                    <a:pt x="6600038" y="609448"/>
                  </a:lnTo>
                  <a:lnTo>
                    <a:pt x="6593157" y="609500"/>
                  </a:lnTo>
                  <a:lnTo>
                    <a:pt x="6552411" y="611304"/>
                  </a:lnTo>
                  <a:lnTo>
                    <a:pt x="6537773" y="612747"/>
                  </a:lnTo>
                  <a:lnTo>
                    <a:pt x="6537773" y="628004"/>
                  </a:lnTo>
                  <a:lnTo>
                    <a:pt x="6537051" y="639936"/>
                  </a:lnTo>
                  <a:lnTo>
                    <a:pt x="6536536" y="651817"/>
                  </a:lnTo>
                  <a:lnTo>
                    <a:pt x="6536227" y="663646"/>
                  </a:lnTo>
                  <a:lnTo>
                    <a:pt x="6536123" y="675424"/>
                  </a:lnTo>
                  <a:lnTo>
                    <a:pt x="6536123" y="687305"/>
                  </a:lnTo>
                  <a:lnTo>
                    <a:pt x="6536123" y="699443"/>
                  </a:lnTo>
                  <a:lnTo>
                    <a:pt x="6536123" y="711839"/>
                  </a:lnTo>
                  <a:lnTo>
                    <a:pt x="6536123" y="724493"/>
                  </a:lnTo>
                  <a:lnTo>
                    <a:pt x="6536123" y="788407"/>
                  </a:lnTo>
                  <a:lnTo>
                    <a:pt x="6536175" y="796860"/>
                  </a:lnTo>
                  <a:lnTo>
                    <a:pt x="6536330" y="805313"/>
                  </a:lnTo>
                  <a:lnTo>
                    <a:pt x="6536587" y="813766"/>
                  </a:lnTo>
                  <a:lnTo>
                    <a:pt x="6536948" y="822219"/>
                  </a:lnTo>
                  <a:lnTo>
                    <a:pt x="6537309" y="830775"/>
                  </a:lnTo>
                  <a:lnTo>
                    <a:pt x="6537567" y="839538"/>
                  </a:lnTo>
                  <a:lnTo>
                    <a:pt x="6537721" y="848506"/>
                  </a:lnTo>
                  <a:lnTo>
                    <a:pt x="6537773" y="857681"/>
                  </a:lnTo>
                  <a:lnTo>
                    <a:pt x="6537773" y="877886"/>
                  </a:lnTo>
                  <a:lnTo>
                    <a:pt x="6536123" y="1020146"/>
                  </a:lnTo>
                  <a:lnTo>
                    <a:pt x="6536123" y="1024544"/>
                  </a:lnTo>
                  <a:lnTo>
                    <a:pt x="6536398" y="1031554"/>
                  </a:lnTo>
                  <a:lnTo>
                    <a:pt x="6536948" y="1041175"/>
                  </a:lnTo>
                  <a:lnTo>
                    <a:pt x="6537309" y="1050634"/>
                  </a:lnTo>
                  <a:lnTo>
                    <a:pt x="6537567" y="1064576"/>
                  </a:lnTo>
                  <a:lnTo>
                    <a:pt x="6537721" y="1083003"/>
                  </a:lnTo>
                  <a:lnTo>
                    <a:pt x="6537773" y="1105914"/>
                  </a:lnTo>
                  <a:lnTo>
                    <a:pt x="6537773" y="1210650"/>
                  </a:lnTo>
                  <a:lnTo>
                    <a:pt x="6544989" y="1212325"/>
                  </a:lnTo>
                  <a:lnTo>
                    <a:pt x="6590553" y="1215804"/>
                  </a:lnTo>
                  <a:lnTo>
                    <a:pt x="6607047" y="1216011"/>
                  </a:lnTo>
                  <a:lnTo>
                    <a:pt x="6616325" y="1215753"/>
                  </a:lnTo>
                  <a:lnTo>
                    <a:pt x="6625603" y="1214980"/>
                  </a:lnTo>
                  <a:lnTo>
                    <a:pt x="6634881" y="1213691"/>
                  </a:lnTo>
                  <a:lnTo>
                    <a:pt x="6644159" y="1211887"/>
                  </a:lnTo>
                  <a:lnTo>
                    <a:pt x="6653643" y="1209903"/>
                  </a:lnTo>
                  <a:lnTo>
                    <a:pt x="6663539" y="1208485"/>
                  </a:lnTo>
                  <a:lnTo>
                    <a:pt x="6673847" y="1207635"/>
                  </a:lnTo>
                  <a:lnTo>
                    <a:pt x="6684568" y="1207351"/>
                  </a:lnTo>
                  <a:lnTo>
                    <a:pt x="6694739" y="1207351"/>
                  </a:lnTo>
                  <a:lnTo>
                    <a:pt x="6718381" y="1239514"/>
                  </a:lnTo>
                  <a:lnTo>
                    <a:pt x="6718381" y="1241164"/>
                  </a:lnTo>
                  <a:lnTo>
                    <a:pt x="6684568" y="1239514"/>
                  </a:lnTo>
                  <a:lnTo>
                    <a:pt x="6675471" y="1239720"/>
                  </a:lnTo>
                  <a:lnTo>
                    <a:pt x="6665085" y="1240339"/>
                  </a:lnTo>
                  <a:lnTo>
                    <a:pt x="6653411" y="1241370"/>
                  </a:lnTo>
                  <a:lnTo>
                    <a:pt x="6640447" y="1242813"/>
                  </a:lnTo>
                  <a:lnTo>
                    <a:pt x="6624933" y="1244050"/>
                  </a:lnTo>
                  <a:lnTo>
                    <a:pt x="6605192" y="1244462"/>
                  </a:lnTo>
                  <a:lnTo>
                    <a:pt x="6581224" y="1244050"/>
                  </a:lnTo>
                  <a:lnTo>
                    <a:pt x="6553030" y="1242813"/>
                  </a:lnTo>
                  <a:lnTo>
                    <a:pt x="6530763" y="1242813"/>
                  </a:lnTo>
                  <a:close/>
                </a:path>
                <a:path w="9042400" h="1273810">
                  <a:moveTo>
                    <a:pt x="6981711" y="1251472"/>
                  </a:moveTo>
                  <a:lnTo>
                    <a:pt x="6925116" y="1221886"/>
                  </a:lnTo>
                  <a:lnTo>
                    <a:pt x="6886459" y="1160344"/>
                  </a:lnTo>
                  <a:lnTo>
                    <a:pt x="6873470" y="1117485"/>
                  </a:lnTo>
                  <a:lnTo>
                    <a:pt x="6864192" y="1066844"/>
                  </a:lnTo>
                  <a:lnTo>
                    <a:pt x="6858625" y="1008420"/>
                  </a:lnTo>
                  <a:lnTo>
                    <a:pt x="6856769" y="942212"/>
                  </a:lnTo>
                  <a:lnTo>
                    <a:pt x="6856769" y="908400"/>
                  </a:lnTo>
                  <a:lnTo>
                    <a:pt x="6856615" y="870129"/>
                  </a:lnTo>
                  <a:lnTo>
                    <a:pt x="6856151" y="836136"/>
                  </a:lnTo>
                  <a:lnTo>
                    <a:pt x="6855378" y="806421"/>
                  </a:lnTo>
                  <a:lnTo>
                    <a:pt x="6854296" y="780985"/>
                  </a:lnTo>
                  <a:lnTo>
                    <a:pt x="6853213" y="757867"/>
                  </a:lnTo>
                  <a:lnTo>
                    <a:pt x="6852440" y="735111"/>
                  </a:lnTo>
                  <a:lnTo>
                    <a:pt x="6851976" y="712715"/>
                  </a:lnTo>
                  <a:lnTo>
                    <a:pt x="6851822" y="690681"/>
                  </a:lnTo>
                  <a:lnTo>
                    <a:pt x="6851822" y="635014"/>
                  </a:lnTo>
                  <a:lnTo>
                    <a:pt x="6858419" y="204111"/>
                  </a:lnTo>
                  <a:lnTo>
                    <a:pt x="6858419" y="202462"/>
                  </a:lnTo>
                  <a:lnTo>
                    <a:pt x="6860069" y="150094"/>
                  </a:lnTo>
                  <a:lnTo>
                    <a:pt x="6866331" y="107029"/>
                  </a:lnTo>
                  <a:lnTo>
                    <a:pt x="6875841" y="64429"/>
                  </a:lnTo>
                  <a:lnTo>
                    <a:pt x="6892103" y="28580"/>
                  </a:lnTo>
                  <a:lnTo>
                    <a:pt x="6930683" y="6700"/>
                  </a:lnTo>
                  <a:lnTo>
                    <a:pt x="6951610" y="4948"/>
                  </a:lnTo>
                  <a:lnTo>
                    <a:pt x="6966171" y="5901"/>
                  </a:lnTo>
                  <a:lnTo>
                    <a:pt x="7003977" y="20205"/>
                  </a:lnTo>
                  <a:lnTo>
                    <a:pt x="7037687" y="55563"/>
                  </a:lnTo>
                  <a:lnTo>
                    <a:pt x="7061294" y="104736"/>
                  </a:lnTo>
                  <a:lnTo>
                    <a:pt x="7077788" y="166691"/>
                  </a:lnTo>
                  <a:lnTo>
                    <a:pt x="7090158" y="241222"/>
                  </a:lnTo>
                  <a:lnTo>
                    <a:pt x="7089411" y="258129"/>
                  </a:lnTo>
                  <a:lnTo>
                    <a:pt x="7087169" y="273385"/>
                  </a:lnTo>
                  <a:lnTo>
                    <a:pt x="7083432" y="286993"/>
                  </a:lnTo>
                  <a:lnTo>
                    <a:pt x="7078200" y="298951"/>
                  </a:lnTo>
                  <a:lnTo>
                    <a:pt x="7069129" y="293178"/>
                  </a:lnTo>
                  <a:lnTo>
                    <a:pt x="7063219" y="288917"/>
                  </a:lnTo>
                  <a:lnTo>
                    <a:pt x="7060469" y="286168"/>
                  </a:lnTo>
                  <a:lnTo>
                    <a:pt x="7057720" y="283419"/>
                  </a:lnTo>
                  <a:lnTo>
                    <a:pt x="7055109" y="279158"/>
                  </a:lnTo>
                  <a:lnTo>
                    <a:pt x="7052634" y="273385"/>
                  </a:lnTo>
                  <a:lnTo>
                    <a:pt x="7052634" y="251531"/>
                  </a:lnTo>
                  <a:lnTo>
                    <a:pt x="7052634" y="246858"/>
                  </a:lnTo>
                  <a:lnTo>
                    <a:pt x="7052909" y="242597"/>
                  </a:lnTo>
                  <a:lnTo>
                    <a:pt x="7053459" y="238748"/>
                  </a:lnTo>
                  <a:lnTo>
                    <a:pt x="7054284" y="234900"/>
                  </a:lnTo>
                  <a:lnTo>
                    <a:pt x="7054696" y="230089"/>
                  </a:lnTo>
                  <a:lnTo>
                    <a:pt x="7054696" y="224316"/>
                  </a:lnTo>
                  <a:lnTo>
                    <a:pt x="7054464" y="217435"/>
                  </a:lnTo>
                  <a:lnTo>
                    <a:pt x="7046037" y="172051"/>
                  </a:lnTo>
                  <a:lnTo>
                    <a:pt x="7025832" y="116281"/>
                  </a:lnTo>
                  <a:lnTo>
                    <a:pt x="7008307" y="80716"/>
                  </a:lnTo>
                  <a:lnTo>
                    <a:pt x="6984855" y="45461"/>
                  </a:lnTo>
                  <a:lnTo>
                    <a:pt x="6951610" y="33400"/>
                  </a:lnTo>
                  <a:lnTo>
                    <a:pt x="6942023" y="34894"/>
                  </a:lnTo>
                  <a:lnTo>
                    <a:pt x="6913906" y="69403"/>
                  </a:lnTo>
                  <a:lnTo>
                    <a:pt x="6902541" y="109684"/>
                  </a:lnTo>
                  <a:lnTo>
                    <a:pt x="6900144" y="122982"/>
                  </a:lnTo>
                  <a:lnTo>
                    <a:pt x="6897901" y="134425"/>
                  </a:lnTo>
                  <a:lnTo>
                    <a:pt x="6895814" y="144012"/>
                  </a:lnTo>
                  <a:lnTo>
                    <a:pt x="6893881" y="151743"/>
                  </a:lnTo>
                  <a:lnTo>
                    <a:pt x="6892438" y="162645"/>
                  </a:lnTo>
                  <a:lnTo>
                    <a:pt x="6891407" y="173494"/>
                  </a:lnTo>
                  <a:lnTo>
                    <a:pt x="6890788" y="184293"/>
                  </a:lnTo>
                  <a:lnTo>
                    <a:pt x="6890582" y="195040"/>
                  </a:lnTo>
                  <a:lnTo>
                    <a:pt x="6890582" y="205915"/>
                  </a:lnTo>
                  <a:lnTo>
                    <a:pt x="6890582" y="217512"/>
                  </a:lnTo>
                  <a:lnTo>
                    <a:pt x="6890582" y="229831"/>
                  </a:lnTo>
                  <a:lnTo>
                    <a:pt x="6890582" y="242872"/>
                  </a:lnTo>
                  <a:lnTo>
                    <a:pt x="6890582" y="315445"/>
                  </a:lnTo>
                  <a:lnTo>
                    <a:pt x="6890634" y="325831"/>
                  </a:lnTo>
                  <a:lnTo>
                    <a:pt x="6890788" y="336371"/>
                  </a:lnTo>
                  <a:lnTo>
                    <a:pt x="6891046" y="347067"/>
                  </a:lnTo>
                  <a:lnTo>
                    <a:pt x="6891407" y="357917"/>
                  </a:lnTo>
                  <a:lnTo>
                    <a:pt x="6891768" y="368844"/>
                  </a:lnTo>
                  <a:lnTo>
                    <a:pt x="6892026" y="379771"/>
                  </a:lnTo>
                  <a:lnTo>
                    <a:pt x="6892180" y="390698"/>
                  </a:lnTo>
                  <a:lnTo>
                    <a:pt x="6892232" y="401625"/>
                  </a:lnTo>
                  <a:lnTo>
                    <a:pt x="6892026" y="406187"/>
                  </a:lnTo>
                  <a:lnTo>
                    <a:pt x="6891407" y="419872"/>
                  </a:lnTo>
                  <a:lnTo>
                    <a:pt x="6888933" y="474611"/>
                  </a:lnTo>
                  <a:lnTo>
                    <a:pt x="6886459" y="554297"/>
                  </a:lnTo>
                  <a:lnTo>
                    <a:pt x="6885840" y="599475"/>
                  </a:lnTo>
                  <a:lnTo>
                    <a:pt x="6885634" y="648209"/>
                  </a:lnTo>
                  <a:lnTo>
                    <a:pt x="6885794" y="707678"/>
                  </a:lnTo>
                  <a:lnTo>
                    <a:pt x="6886275" y="763208"/>
                  </a:lnTo>
                  <a:lnTo>
                    <a:pt x="6887077" y="814797"/>
                  </a:lnTo>
                  <a:lnTo>
                    <a:pt x="6888200" y="862446"/>
                  </a:lnTo>
                  <a:lnTo>
                    <a:pt x="6889643" y="906155"/>
                  </a:lnTo>
                  <a:lnTo>
                    <a:pt x="6891407" y="945923"/>
                  </a:lnTo>
                  <a:lnTo>
                    <a:pt x="6894886" y="999116"/>
                  </a:lnTo>
                  <a:lnTo>
                    <a:pt x="6899139" y="1045711"/>
                  </a:lnTo>
                  <a:lnTo>
                    <a:pt x="6904164" y="1085709"/>
                  </a:lnTo>
                  <a:lnTo>
                    <a:pt x="6916766" y="1146582"/>
                  </a:lnTo>
                  <a:lnTo>
                    <a:pt x="6932848" y="1186992"/>
                  </a:lnTo>
                  <a:lnTo>
                    <a:pt x="6963465" y="1215701"/>
                  </a:lnTo>
                  <a:lnTo>
                    <a:pt x="6988721" y="1220959"/>
                  </a:lnTo>
                  <a:lnTo>
                    <a:pt x="6993119" y="1220959"/>
                  </a:lnTo>
                  <a:lnTo>
                    <a:pt x="6999579" y="1220409"/>
                  </a:lnTo>
                  <a:lnTo>
                    <a:pt x="7008101" y="1219309"/>
                  </a:lnTo>
                  <a:lnTo>
                    <a:pt x="7016623" y="1218210"/>
                  </a:lnTo>
                  <a:lnTo>
                    <a:pt x="7045522" y="1191682"/>
                  </a:lnTo>
                  <a:lnTo>
                    <a:pt x="7062299" y="1148489"/>
                  </a:lnTo>
                  <a:lnTo>
                    <a:pt x="7071190" y="1096842"/>
                  </a:lnTo>
                  <a:lnTo>
                    <a:pt x="7074670" y="1049371"/>
                  </a:lnTo>
                  <a:lnTo>
                    <a:pt x="7074902" y="1036640"/>
                  </a:lnTo>
                  <a:lnTo>
                    <a:pt x="7074902" y="1028942"/>
                  </a:lnTo>
                  <a:lnTo>
                    <a:pt x="7074902" y="1021108"/>
                  </a:lnTo>
                  <a:lnTo>
                    <a:pt x="7074902" y="1013136"/>
                  </a:lnTo>
                  <a:lnTo>
                    <a:pt x="7074850" y="1006487"/>
                  </a:lnTo>
                  <a:lnTo>
                    <a:pt x="7074695" y="998498"/>
                  </a:lnTo>
                  <a:lnTo>
                    <a:pt x="7074437" y="989168"/>
                  </a:lnTo>
                  <a:lnTo>
                    <a:pt x="7074077" y="978499"/>
                  </a:lnTo>
                  <a:lnTo>
                    <a:pt x="7073716" y="965613"/>
                  </a:lnTo>
                  <a:lnTo>
                    <a:pt x="7073458" y="949634"/>
                  </a:lnTo>
                  <a:lnTo>
                    <a:pt x="7073303" y="930563"/>
                  </a:lnTo>
                  <a:lnTo>
                    <a:pt x="7073252" y="908400"/>
                  </a:lnTo>
                  <a:lnTo>
                    <a:pt x="7073071" y="889947"/>
                  </a:lnTo>
                  <a:lnTo>
                    <a:pt x="7072530" y="871701"/>
                  </a:lnTo>
                  <a:lnTo>
                    <a:pt x="7071628" y="853661"/>
                  </a:lnTo>
                  <a:lnTo>
                    <a:pt x="7070366" y="835827"/>
                  </a:lnTo>
                  <a:lnTo>
                    <a:pt x="7069180" y="818946"/>
                  </a:lnTo>
                  <a:lnTo>
                    <a:pt x="7068098" y="803767"/>
                  </a:lnTo>
                  <a:lnTo>
                    <a:pt x="7067118" y="790288"/>
                  </a:lnTo>
                  <a:lnTo>
                    <a:pt x="7066242" y="778510"/>
                  </a:lnTo>
                  <a:lnTo>
                    <a:pt x="7066242" y="759955"/>
                  </a:lnTo>
                  <a:lnTo>
                    <a:pt x="7062119" y="720370"/>
                  </a:lnTo>
                  <a:lnTo>
                    <a:pt x="7054559" y="714184"/>
                  </a:lnTo>
                  <a:lnTo>
                    <a:pt x="7047686" y="714184"/>
                  </a:lnTo>
                  <a:lnTo>
                    <a:pt x="6998617" y="726142"/>
                  </a:lnTo>
                  <a:lnTo>
                    <a:pt x="6976763" y="736039"/>
                  </a:lnTo>
                  <a:lnTo>
                    <a:pt x="6967202" y="734570"/>
                  </a:lnTo>
                  <a:lnTo>
                    <a:pt x="6960372" y="730163"/>
                  </a:lnTo>
                  <a:lnTo>
                    <a:pt x="6956274" y="722818"/>
                  </a:lnTo>
                  <a:lnTo>
                    <a:pt x="6954908" y="712535"/>
                  </a:lnTo>
                  <a:lnTo>
                    <a:pt x="6956687" y="704056"/>
                  </a:lnTo>
                  <a:lnTo>
                    <a:pt x="6997947" y="685449"/>
                  </a:lnTo>
                  <a:lnTo>
                    <a:pt x="7043563" y="681197"/>
                  </a:lnTo>
                  <a:lnTo>
                    <a:pt x="7057686" y="680733"/>
                  </a:lnTo>
                  <a:lnTo>
                    <a:pt x="7068716" y="680166"/>
                  </a:lnTo>
                  <a:lnTo>
                    <a:pt x="7076654" y="679496"/>
                  </a:lnTo>
                  <a:lnTo>
                    <a:pt x="7081499" y="678723"/>
                  </a:lnTo>
                  <a:lnTo>
                    <a:pt x="7087761" y="691763"/>
                  </a:lnTo>
                  <a:lnTo>
                    <a:pt x="7100055" y="746347"/>
                  </a:lnTo>
                  <a:lnTo>
                    <a:pt x="7103766" y="793973"/>
                  </a:lnTo>
                  <a:lnTo>
                    <a:pt x="7105003" y="849434"/>
                  </a:lnTo>
                  <a:lnTo>
                    <a:pt x="7105054" y="863583"/>
                  </a:lnTo>
                  <a:lnTo>
                    <a:pt x="7105209" y="877577"/>
                  </a:lnTo>
                  <a:lnTo>
                    <a:pt x="7105467" y="891416"/>
                  </a:lnTo>
                  <a:lnTo>
                    <a:pt x="7105828" y="905101"/>
                  </a:lnTo>
                  <a:lnTo>
                    <a:pt x="7106369" y="918786"/>
                  </a:lnTo>
                  <a:lnTo>
                    <a:pt x="7106755" y="932625"/>
                  </a:lnTo>
                  <a:lnTo>
                    <a:pt x="7106987" y="946619"/>
                  </a:lnTo>
                  <a:lnTo>
                    <a:pt x="7107064" y="960768"/>
                  </a:lnTo>
                  <a:lnTo>
                    <a:pt x="7107116" y="967417"/>
                  </a:lnTo>
                  <a:lnTo>
                    <a:pt x="7107270" y="975406"/>
                  </a:lnTo>
                  <a:lnTo>
                    <a:pt x="7107528" y="984735"/>
                  </a:lnTo>
                  <a:lnTo>
                    <a:pt x="7107889" y="995405"/>
                  </a:lnTo>
                  <a:lnTo>
                    <a:pt x="7108147" y="1006177"/>
                  </a:lnTo>
                  <a:lnTo>
                    <a:pt x="7108095" y="1015816"/>
                  </a:lnTo>
                  <a:lnTo>
                    <a:pt x="7107734" y="1024321"/>
                  </a:lnTo>
                  <a:lnTo>
                    <a:pt x="7107064" y="1031691"/>
                  </a:lnTo>
                  <a:lnTo>
                    <a:pt x="7106626" y="1048469"/>
                  </a:lnTo>
                  <a:lnTo>
                    <a:pt x="7100055" y="1107151"/>
                  </a:lnTo>
                  <a:lnTo>
                    <a:pt x="7091498" y="1148386"/>
                  </a:lnTo>
                  <a:lnTo>
                    <a:pt x="7079025" y="1186322"/>
                  </a:lnTo>
                  <a:lnTo>
                    <a:pt x="7051346" y="1230778"/>
                  </a:lnTo>
                  <a:lnTo>
                    <a:pt x="7006426" y="1250828"/>
                  </a:lnTo>
                  <a:lnTo>
                    <a:pt x="6992019" y="1251472"/>
                  </a:lnTo>
                  <a:lnTo>
                    <a:pt x="6981711" y="1251472"/>
                  </a:lnTo>
                  <a:close/>
                </a:path>
                <a:path w="9042400" h="1273810">
                  <a:moveTo>
                    <a:pt x="7262201" y="1249823"/>
                  </a:moveTo>
                  <a:lnTo>
                    <a:pt x="7258902" y="1249823"/>
                  </a:lnTo>
                  <a:lnTo>
                    <a:pt x="7255191" y="1246937"/>
                  </a:lnTo>
                  <a:lnTo>
                    <a:pt x="7245295" y="1204053"/>
                  </a:lnTo>
                  <a:lnTo>
                    <a:pt x="7245295" y="1143168"/>
                  </a:lnTo>
                  <a:lnTo>
                    <a:pt x="7245295" y="1084926"/>
                  </a:lnTo>
                  <a:lnTo>
                    <a:pt x="7245295" y="577697"/>
                  </a:lnTo>
                  <a:lnTo>
                    <a:pt x="7245243" y="528216"/>
                  </a:lnTo>
                  <a:lnTo>
                    <a:pt x="7245088" y="482858"/>
                  </a:lnTo>
                  <a:lnTo>
                    <a:pt x="7244831" y="441623"/>
                  </a:lnTo>
                  <a:lnTo>
                    <a:pt x="7244058" y="370571"/>
                  </a:lnTo>
                  <a:lnTo>
                    <a:pt x="7243233" y="309337"/>
                  </a:lnTo>
                  <a:lnTo>
                    <a:pt x="7242408" y="256067"/>
                  </a:lnTo>
                  <a:lnTo>
                    <a:pt x="7241584" y="205348"/>
                  </a:lnTo>
                  <a:lnTo>
                    <a:pt x="7240707" y="155119"/>
                  </a:lnTo>
                  <a:lnTo>
                    <a:pt x="7239470" y="98422"/>
                  </a:lnTo>
                  <a:lnTo>
                    <a:pt x="7238697" y="67212"/>
                  </a:lnTo>
                  <a:lnTo>
                    <a:pt x="7238852" y="57934"/>
                  </a:lnTo>
                  <a:lnTo>
                    <a:pt x="7242820" y="17730"/>
                  </a:lnTo>
                  <a:lnTo>
                    <a:pt x="7246532" y="11545"/>
                  </a:lnTo>
                  <a:lnTo>
                    <a:pt x="7252305" y="11545"/>
                  </a:lnTo>
                  <a:lnTo>
                    <a:pt x="7278231" y="87391"/>
                  </a:lnTo>
                  <a:lnTo>
                    <a:pt x="7278901" y="145455"/>
                  </a:lnTo>
                  <a:lnTo>
                    <a:pt x="7279468" y="196045"/>
                  </a:lnTo>
                  <a:lnTo>
                    <a:pt x="7279932" y="239161"/>
                  </a:lnTo>
                  <a:lnTo>
                    <a:pt x="7280344" y="276014"/>
                  </a:lnTo>
                  <a:lnTo>
                    <a:pt x="7280756" y="308229"/>
                  </a:lnTo>
                  <a:lnTo>
                    <a:pt x="7281169" y="335805"/>
                  </a:lnTo>
                  <a:lnTo>
                    <a:pt x="7281581" y="358741"/>
                  </a:lnTo>
                  <a:lnTo>
                    <a:pt x="7281890" y="378379"/>
                  </a:lnTo>
                  <a:lnTo>
                    <a:pt x="7281993" y="396059"/>
                  </a:lnTo>
                  <a:lnTo>
                    <a:pt x="7281890" y="411779"/>
                  </a:lnTo>
                  <a:lnTo>
                    <a:pt x="7281581" y="425542"/>
                  </a:lnTo>
                  <a:lnTo>
                    <a:pt x="7281220" y="438556"/>
                  </a:lnTo>
                  <a:lnTo>
                    <a:pt x="7280963" y="452447"/>
                  </a:lnTo>
                  <a:lnTo>
                    <a:pt x="7280808" y="467214"/>
                  </a:lnTo>
                  <a:lnTo>
                    <a:pt x="7280756" y="482858"/>
                  </a:lnTo>
                  <a:lnTo>
                    <a:pt x="7280035" y="527520"/>
                  </a:lnTo>
                  <a:lnTo>
                    <a:pt x="7279520" y="573677"/>
                  </a:lnTo>
                  <a:lnTo>
                    <a:pt x="7279210" y="621329"/>
                  </a:lnTo>
                  <a:lnTo>
                    <a:pt x="7279107" y="670476"/>
                  </a:lnTo>
                  <a:lnTo>
                    <a:pt x="7279210" y="719983"/>
                  </a:lnTo>
                  <a:lnTo>
                    <a:pt x="7279520" y="769130"/>
                  </a:lnTo>
                  <a:lnTo>
                    <a:pt x="7280035" y="817915"/>
                  </a:lnTo>
                  <a:lnTo>
                    <a:pt x="7280756" y="866340"/>
                  </a:lnTo>
                  <a:lnTo>
                    <a:pt x="7281581" y="913090"/>
                  </a:lnTo>
                  <a:lnTo>
                    <a:pt x="7282406" y="957263"/>
                  </a:lnTo>
                  <a:lnTo>
                    <a:pt x="7283231" y="998858"/>
                  </a:lnTo>
                  <a:lnTo>
                    <a:pt x="7284056" y="1037877"/>
                  </a:lnTo>
                  <a:lnTo>
                    <a:pt x="7284777" y="1073029"/>
                  </a:lnTo>
                  <a:lnTo>
                    <a:pt x="7285293" y="1103440"/>
                  </a:lnTo>
                  <a:lnTo>
                    <a:pt x="7285602" y="1129108"/>
                  </a:lnTo>
                  <a:lnTo>
                    <a:pt x="7285705" y="1150035"/>
                  </a:lnTo>
                  <a:lnTo>
                    <a:pt x="7285550" y="1164880"/>
                  </a:lnTo>
                  <a:lnTo>
                    <a:pt x="7283231" y="1214361"/>
                  </a:lnTo>
                  <a:lnTo>
                    <a:pt x="7270474" y="1247607"/>
                  </a:lnTo>
                  <a:lnTo>
                    <a:pt x="7262201" y="1249823"/>
                  </a:lnTo>
                  <a:close/>
                </a:path>
                <a:path w="9042400" h="1273810">
                  <a:moveTo>
                    <a:pt x="7567824" y="1266729"/>
                  </a:moveTo>
                  <a:lnTo>
                    <a:pt x="7523806" y="1257451"/>
                  </a:lnTo>
                  <a:lnTo>
                    <a:pt x="7482469" y="1229618"/>
                  </a:lnTo>
                  <a:lnTo>
                    <a:pt x="7448965" y="1181270"/>
                  </a:lnTo>
                  <a:lnTo>
                    <a:pt x="7427626" y="1111274"/>
                  </a:lnTo>
                  <a:lnTo>
                    <a:pt x="7420822" y="1063958"/>
                  </a:lnTo>
                  <a:lnTo>
                    <a:pt x="7416905" y="1016847"/>
                  </a:lnTo>
                  <a:lnTo>
                    <a:pt x="7415049" y="969015"/>
                  </a:lnTo>
                  <a:lnTo>
                    <a:pt x="7414431" y="920358"/>
                  </a:lnTo>
                  <a:lnTo>
                    <a:pt x="7414431" y="894792"/>
                  </a:lnTo>
                  <a:lnTo>
                    <a:pt x="7418142" y="850053"/>
                  </a:lnTo>
                  <a:lnTo>
                    <a:pt x="7426527" y="817271"/>
                  </a:lnTo>
                  <a:lnTo>
                    <a:pt x="7430925" y="817271"/>
                  </a:lnTo>
                  <a:lnTo>
                    <a:pt x="7439997" y="817271"/>
                  </a:lnTo>
                  <a:lnTo>
                    <a:pt x="7446869" y="820707"/>
                  </a:lnTo>
                  <a:lnTo>
                    <a:pt x="7451542" y="827580"/>
                  </a:lnTo>
                  <a:lnTo>
                    <a:pt x="7451542" y="867990"/>
                  </a:lnTo>
                  <a:lnTo>
                    <a:pt x="7451542" y="872388"/>
                  </a:lnTo>
                  <a:lnTo>
                    <a:pt x="7451267" y="876924"/>
                  </a:lnTo>
                  <a:lnTo>
                    <a:pt x="7450717" y="881597"/>
                  </a:lnTo>
                  <a:lnTo>
                    <a:pt x="7450168" y="885996"/>
                  </a:lnTo>
                  <a:lnTo>
                    <a:pt x="7449893" y="891081"/>
                  </a:lnTo>
                  <a:lnTo>
                    <a:pt x="7449893" y="896854"/>
                  </a:lnTo>
                  <a:lnTo>
                    <a:pt x="7449893" y="943862"/>
                  </a:lnTo>
                  <a:lnTo>
                    <a:pt x="7450048" y="958191"/>
                  </a:lnTo>
                  <a:lnTo>
                    <a:pt x="7452367" y="999941"/>
                  </a:lnTo>
                  <a:lnTo>
                    <a:pt x="7456542" y="1040145"/>
                  </a:lnTo>
                  <a:lnTo>
                    <a:pt x="7466490" y="1100141"/>
                  </a:lnTo>
                  <a:lnTo>
                    <a:pt x="7478345" y="1148386"/>
                  </a:lnTo>
                  <a:lnTo>
                    <a:pt x="7494426" y="1188486"/>
                  </a:lnTo>
                  <a:lnTo>
                    <a:pt x="7515456" y="1210650"/>
                  </a:lnTo>
                  <a:lnTo>
                    <a:pt x="7524631" y="1218768"/>
                  </a:lnTo>
                  <a:lnTo>
                    <a:pt x="7533599" y="1224567"/>
                  </a:lnTo>
                  <a:lnTo>
                    <a:pt x="7542362" y="1228046"/>
                  </a:lnTo>
                  <a:lnTo>
                    <a:pt x="7550918" y="1229206"/>
                  </a:lnTo>
                  <a:lnTo>
                    <a:pt x="7567772" y="1226835"/>
                  </a:lnTo>
                  <a:lnTo>
                    <a:pt x="7601173" y="1207867"/>
                  </a:lnTo>
                  <a:lnTo>
                    <a:pt x="7632666" y="1169931"/>
                  </a:lnTo>
                  <a:lnTo>
                    <a:pt x="7653283" y="1113027"/>
                  </a:lnTo>
                  <a:lnTo>
                    <a:pt x="7658953" y="1077462"/>
                  </a:lnTo>
                  <a:lnTo>
                    <a:pt x="7660576" y="1070658"/>
                  </a:lnTo>
                  <a:lnTo>
                    <a:pt x="7661736" y="1063855"/>
                  </a:lnTo>
                  <a:lnTo>
                    <a:pt x="7662432" y="1057051"/>
                  </a:lnTo>
                  <a:lnTo>
                    <a:pt x="7662664" y="1050247"/>
                  </a:lnTo>
                  <a:lnTo>
                    <a:pt x="7662664" y="1042928"/>
                  </a:lnTo>
                  <a:lnTo>
                    <a:pt x="7662664" y="1034578"/>
                  </a:lnTo>
                  <a:lnTo>
                    <a:pt x="7662664" y="1025197"/>
                  </a:lnTo>
                  <a:lnTo>
                    <a:pt x="7662664" y="1014785"/>
                  </a:lnTo>
                  <a:lnTo>
                    <a:pt x="7661118" y="976849"/>
                  </a:lnTo>
                  <a:lnTo>
                    <a:pt x="7656479" y="938913"/>
                  </a:lnTo>
                  <a:lnTo>
                    <a:pt x="7648747" y="900977"/>
                  </a:lnTo>
                  <a:lnTo>
                    <a:pt x="7637923" y="863042"/>
                  </a:lnTo>
                  <a:lnTo>
                    <a:pt x="7625810" y="825776"/>
                  </a:lnTo>
                  <a:lnTo>
                    <a:pt x="7601894" y="756501"/>
                  </a:lnTo>
                  <a:lnTo>
                    <a:pt x="7571123" y="678723"/>
                  </a:lnTo>
                  <a:lnTo>
                    <a:pt x="7571123" y="677073"/>
                  </a:lnTo>
                  <a:lnTo>
                    <a:pt x="7555145" y="640890"/>
                  </a:lnTo>
                  <a:lnTo>
                    <a:pt x="7533032" y="595738"/>
                  </a:lnTo>
                  <a:lnTo>
                    <a:pt x="7512157" y="557080"/>
                  </a:lnTo>
                  <a:lnTo>
                    <a:pt x="7500534" y="536772"/>
                  </a:lnTo>
                  <a:lnTo>
                    <a:pt x="7489169" y="516258"/>
                  </a:lnTo>
                  <a:lnTo>
                    <a:pt x="7467211" y="474611"/>
                  </a:lnTo>
                  <a:lnTo>
                    <a:pt x="7448140" y="430902"/>
                  </a:lnTo>
                  <a:lnTo>
                    <a:pt x="7432987" y="384719"/>
                  </a:lnTo>
                  <a:lnTo>
                    <a:pt x="7424559" y="342041"/>
                  </a:lnTo>
                  <a:lnTo>
                    <a:pt x="7420204" y="298951"/>
                  </a:lnTo>
                  <a:lnTo>
                    <a:pt x="7419379" y="270087"/>
                  </a:lnTo>
                  <a:lnTo>
                    <a:pt x="7420384" y="240990"/>
                  </a:lnTo>
                  <a:lnTo>
                    <a:pt x="7428425" y="180169"/>
                  </a:lnTo>
                  <a:lnTo>
                    <a:pt x="7443862" y="117879"/>
                  </a:lnTo>
                  <a:lnTo>
                    <a:pt x="7462831" y="66336"/>
                  </a:lnTo>
                  <a:lnTo>
                    <a:pt x="7485046" y="29379"/>
                  </a:lnTo>
                  <a:lnTo>
                    <a:pt x="7520662" y="8581"/>
                  </a:lnTo>
                  <a:lnTo>
                    <a:pt x="7532363" y="6597"/>
                  </a:lnTo>
                  <a:lnTo>
                    <a:pt x="7534562" y="6597"/>
                  </a:lnTo>
                  <a:lnTo>
                    <a:pt x="7538135" y="6322"/>
                  </a:lnTo>
                  <a:lnTo>
                    <a:pt x="7543083" y="5772"/>
                  </a:lnTo>
                  <a:lnTo>
                    <a:pt x="7548306" y="5223"/>
                  </a:lnTo>
                  <a:lnTo>
                    <a:pt x="7549818" y="4948"/>
                  </a:lnTo>
                  <a:lnTo>
                    <a:pt x="7547619" y="4948"/>
                  </a:lnTo>
                  <a:lnTo>
                    <a:pt x="7559113" y="5437"/>
                  </a:lnTo>
                  <a:lnTo>
                    <a:pt x="7570092" y="6906"/>
                  </a:lnTo>
                  <a:lnTo>
                    <a:pt x="7609162" y="22988"/>
                  </a:lnTo>
                  <a:lnTo>
                    <a:pt x="7645593" y="75525"/>
                  </a:lnTo>
                  <a:lnTo>
                    <a:pt x="7661180" y="116875"/>
                  </a:lnTo>
                  <a:lnTo>
                    <a:pt x="7672313" y="162811"/>
                  </a:lnTo>
                  <a:lnTo>
                    <a:pt x="7678993" y="213331"/>
                  </a:lnTo>
                  <a:lnTo>
                    <a:pt x="7681220" y="268437"/>
                  </a:lnTo>
                  <a:lnTo>
                    <a:pt x="7681220" y="276684"/>
                  </a:lnTo>
                  <a:lnTo>
                    <a:pt x="7681220" y="285756"/>
                  </a:lnTo>
                  <a:lnTo>
                    <a:pt x="7675035" y="290292"/>
                  </a:lnTo>
                  <a:lnTo>
                    <a:pt x="7662664" y="290292"/>
                  </a:lnTo>
                  <a:lnTo>
                    <a:pt x="7657990" y="290292"/>
                  </a:lnTo>
                  <a:lnTo>
                    <a:pt x="7655654" y="289742"/>
                  </a:lnTo>
                  <a:lnTo>
                    <a:pt x="7655654" y="288642"/>
                  </a:lnTo>
                  <a:lnTo>
                    <a:pt x="7653051" y="266917"/>
                  </a:lnTo>
                  <a:lnTo>
                    <a:pt x="7647072" y="225476"/>
                  </a:lnTo>
                  <a:lnTo>
                    <a:pt x="7640191" y="186380"/>
                  </a:lnTo>
                  <a:lnTo>
                    <a:pt x="7631944" y="147620"/>
                  </a:lnTo>
                  <a:lnTo>
                    <a:pt x="7627202" y="128239"/>
                  </a:lnTo>
                  <a:lnTo>
                    <a:pt x="7627202" y="126590"/>
                  </a:lnTo>
                  <a:lnTo>
                    <a:pt x="7609445" y="89608"/>
                  </a:lnTo>
                  <a:lnTo>
                    <a:pt x="7589988" y="63192"/>
                  </a:lnTo>
                  <a:lnTo>
                    <a:pt x="7568829" y="47342"/>
                  </a:lnTo>
                  <a:lnTo>
                    <a:pt x="7545970" y="42059"/>
                  </a:lnTo>
                  <a:lnTo>
                    <a:pt x="7540472" y="42059"/>
                  </a:lnTo>
                  <a:lnTo>
                    <a:pt x="7512157" y="62264"/>
                  </a:lnTo>
                  <a:lnTo>
                    <a:pt x="7499736" y="78036"/>
                  </a:lnTo>
                  <a:lnTo>
                    <a:pt x="7480767" y="122570"/>
                  </a:lnTo>
                  <a:lnTo>
                    <a:pt x="7469144" y="182205"/>
                  </a:lnTo>
                  <a:lnTo>
                    <a:pt x="7461928" y="244882"/>
                  </a:lnTo>
                  <a:lnTo>
                    <a:pt x="7459789" y="276684"/>
                  </a:lnTo>
                  <a:lnTo>
                    <a:pt x="7459789" y="283694"/>
                  </a:lnTo>
                  <a:lnTo>
                    <a:pt x="7464840" y="350597"/>
                  </a:lnTo>
                  <a:lnTo>
                    <a:pt x="7479994" y="406161"/>
                  </a:lnTo>
                  <a:lnTo>
                    <a:pt x="7501539" y="454303"/>
                  </a:lnTo>
                  <a:lnTo>
                    <a:pt x="7525765" y="499764"/>
                  </a:lnTo>
                  <a:lnTo>
                    <a:pt x="7550918" y="548833"/>
                  </a:lnTo>
                  <a:lnTo>
                    <a:pt x="7574834" y="590893"/>
                  </a:lnTo>
                  <a:lnTo>
                    <a:pt x="7598544" y="638931"/>
                  </a:lnTo>
                  <a:lnTo>
                    <a:pt x="7622666" y="688206"/>
                  </a:lnTo>
                  <a:lnTo>
                    <a:pt x="7645036" y="739750"/>
                  </a:lnTo>
                  <a:lnTo>
                    <a:pt x="7662664" y="795417"/>
                  </a:lnTo>
                  <a:lnTo>
                    <a:pt x="7669262" y="822219"/>
                  </a:lnTo>
                  <a:lnTo>
                    <a:pt x="7675782" y="846754"/>
                  </a:lnTo>
                  <a:lnTo>
                    <a:pt x="7687121" y="895823"/>
                  </a:lnTo>
                  <a:lnTo>
                    <a:pt x="7696090" y="944996"/>
                  </a:lnTo>
                  <a:lnTo>
                    <a:pt x="7700832" y="994890"/>
                  </a:lnTo>
                  <a:lnTo>
                    <a:pt x="7701424" y="1020146"/>
                  </a:lnTo>
                  <a:lnTo>
                    <a:pt x="7701424" y="1034990"/>
                  </a:lnTo>
                  <a:lnTo>
                    <a:pt x="7701424" y="1040763"/>
                  </a:lnTo>
                  <a:lnTo>
                    <a:pt x="7701424" y="1047361"/>
                  </a:lnTo>
                  <a:lnTo>
                    <a:pt x="7701424" y="1054783"/>
                  </a:lnTo>
                  <a:lnTo>
                    <a:pt x="7701424" y="1061930"/>
                  </a:lnTo>
                  <a:lnTo>
                    <a:pt x="7700874" y="1068390"/>
                  </a:lnTo>
                  <a:lnTo>
                    <a:pt x="7699775" y="1074163"/>
                  </a:lnTo>
                  <a:lnTo>
                    <a:pt x="7697430" y="1090554"/>
                  </a:lnTo>
                  <a:lnTo>
                    <a:pt x="7693693" y="1107976"/>
                  </a:lnTo>
                  <a:lnTo>
                    <a:pt x="7682044" y="1145912"/>
                  </a:lnTo>
                  <a:lnTo>
                    <a:pt x="7666375" y="1183435"/>
                  </a:lnTo>
                  <a:lnTo>
                    <a:pt x="7638361" y="1231010"/>
                  </a:lnTo>
                  <a:lnTo>
                    <a:pt x="7606585" y="1258070"/>
                  </a:lnTo>
                  <a:lnTo>
                    <a:pt x="7577205" y="1266188"/>
                  </a:lnTo>
                  <a:lnTo>
                    <a:pt x="7567824" y="1266729"/>
                  </a:lnTo>
                  <a:close/>
                </a:path>
                <a:path w="9042400" h="1273810">
                  <a:moveTo>
                    <a:pt x="7905828" y="1253122"/>
                  </a:moveTo>
                  <a:lnTo>
                    <a:pt x="7904729" y="1253122"/>
                  </a:lnTo>
                  <a:lnTo>
                    <a:pt x="7903904" y="1252847"/>
                  </a:lnTo>
                  <a:lnTo>
                    <a:pt x="7903354" y="1252297"/>
                  </a:lnTo>
                  <a:lnTo>
                    <a:pt x="7902804" y="1251747"/>
                  </a:lnTo>
                  <a:lnTo>
                    <a:pt x="7901292" y="1251472"/>
                  </a:lnTo>
                  <a:lnTo>
                    <a:pt x="7898819" y="1251472"/>
                  </a:lnTo>
                  <a:lnTo>
                    <a:pt x="7890571" y="1236216"/>
                  </a:lnTo>
                  <a:lnTo>
                    <a:pt x="7891293" y="1226113"/>
                  </a:lnTo>
                  <a:lnTo>
                    <a:pt x="7891808" y="1216010"/>
                  </a:lnTo>
                  <a:lnTo>
                    <a:pt x="7892118" y="1205908"/>
                  </a:lnTo>
                  <a:lnTo>
                    <a:pt x="7892221" y="1195805"/>
                  </a:lnTo>
                  <a:lnTo>
                    <a:pt x="7892221" y="1185316"/>
                  </a:lnTo>
                  <a:lnTo>
                    <a:pt x="7892221" y="1174467"/>
                  </a:lnTo>
                  <a:lnTo>
                    <a:pt x="7892221" y="1163256"/>
                  </a:lnTo>
                  <a:lnTo>
                    <a:pt x="7892221" y="1151684"/>
                  </a:lnTo>
                  <a:lnTo>
                    <a:pt x="7892221" y="1040351"/>
                  </a:lnTo>
                  <a:lnTo>
                    <a:pt x="7890571" y="937264"/>
                  </a:lnTo>
                  <a:lnTo>
                    <a:pt x="7890288" y="890282"/>
                  </a:lnTo>
                  <a:lnTo>
                    <a:pt x="7889437" y="842115"/>
                  </a:lnTo>
                  <a:lnTo>
                    <a:pt x="7888020" y="792762"/>
                  </a:lnTo>
                  <a:lnTo>
                    <a:pt x="7886036" y="742224"/>
                  </a:lnTo>
                  <a:lnTo>
                    <a:pt x="7884335" y="691583"/>
                  </a:lnTo>
                  <a:lnTo>
                    <a:pt x="7883355" y="641921"/>
                  </a:lnTo>
                  <a:lnTo>
                    <a:pt x="7883098" y="593238"/>
                  </a:lnTo>
                  <a:lnTo>
                    <a:pt x="7883561" y="545534"/>
                  </a:lnTo>
                  <a:lnTo>
                    <a:pt x="7883561" y="367813"/>
                  </a:lnTo>
                  <a:lnTo>
                    <a:pt x="7884025" y="313306"/>
                  </a:lnTo>
                  <a:lnTo>
                    <a:pt x="7884928" y="273050"/>
                  </a:lnTo>
                  <a:lnTo>
                    <a:pt x="7885314" y="254314"/>
                  </a:lnTo>
                  <a:lnTo>
                    <a:pt x="7885546" y="236970"/>
                  </a:lnTo>
                  <a:lnTo>
                    <a:pt x="7885624" y="221017"/>
                  </a:lnTo>
                  <a:lnTo>
                    <a:pt x="7885624" y="102674"/>
                  </a:lnTo>
                  <a:lnTo>
                    <a:pt x="7885624" y="95896"/>
                  </a:lnTo>
                  <a:lnTo>
                    <a:pt x="7885624" y="88757"/>
                  </a:lnTo>
                  <a:lnTo>
                    <a:pt x="7885624" y="81258"/>
                  </a:lnTo>
                  <a:lnTo>
                    <a:pt x="7885624" y="73397"/>
                  </a:lnTo>
                  <a:lnTo>
                    <a:pt x="7885392" y="65717"/>
                  </a:lnTo>
                  <a:lnTo>
                    <a:pt x="7884696" y="58759"/>
                  </a:lnTo>
                  <a:lnTo>
                    <a:pt x="7883536" y="52522"/>
                  </a:lnTo>
                  <a:lnTo>
                    <a:pt x="7881912" y="47007"/>
                  </a:lnTo>
                  <a:lnTo>
                    <a:pt x="7834905" y="47007"/>
                  </a:lnTo>
                  <a:lnTo>
                    <a:pt x="7775527" y="50306"/>
                  </a:lnTo>
                  <a:lnTo>
                    <a:pt x="7760270" y="50306"/>
                  </a:lnTo>
                  <a:lnTo>
                    <a:pt x="7754772" y="50306"/>
                  </a:lnTo>
                  <a:lnTo>
                    <a:pt x="7750924" y="48931"/>
                  </a:lnTo>
                  <a:lnTo>
                    <a:pt x="7748724" y="46182"/>
                  </a:lnTo>
                  <a:lnTo>
                    <a:pt x="7746525" y="43433"/>
                  </a:lnTo>
                  <a:lnTo>
                    <a:pt x="7744876" y="36973"/>
                  </a:lnTo>
                  <a:lnTo>
                    <a:pt x="7743776" y="26802"/>
                  </a:lnTo>
                  <a:lnTo>
                    <a:pt x="7746997" y="22472"/>
                  </a:lnTo>
                  <a:lnTo>
                    <a:pt x="7753363" y="19380"/>
                  </a:lnTo>
                  <a:lnTo>
                    <a:pt x="7762873" y="17524"/>
                  </a:lnTo>
                  <a:lnTo>
                    <a:pt x="7775527" y="16906"/>
                  </a:lnTo>
                  <a:lnTo>
                    <a:pt x="7782382" y="16957"/>
                  </a:lnTo>
                  <a:lnTo>
                    <a:pt x="7789340" y="17112"/>
                  </a:lnTo>
                  <a:lnTo>
                    <a:pt x="7796402" y="17370"/>
                  </a:lnTo>
                  <a:lnTo>
                    <a:pt x="7803566" y="17730"/>
                  </a:lnTo>
                  <a:lnTo>
                    <a:pt x="7811040" y="18091"/>
                  </a:lnTo>
                  <a:lnTo>
                    <a:pt x="7819029" y="18349"/>
                  </a:lnTo>
                  <a:lnTo>
                    <a:pt x="7827534" y="18504"/>
                  </a:lnTo>
                  <a:lnTo>
                    <a:pt x="7836554" y="18555"/>
                  </a:lnTo>
                  <a:lnTo>
                    <a:pt x="7898819" y="18555"/>
                  </a:lnTo>
                  <a:lnTo>
                    <a:pt x="7944589" y="18091"/>
                  </a:lnTo>
                  <a:lnTo>
                    <a:pt x="7989844" y="16184"/>
                  </a:lnTo>
                  <a:lnTo>
                    <a:pt x="8018811" y="13195"/>
                  </a:lnTo>
                  <a:lnTo>
                    <a:pt x="8025873" y="13323"/>
                  </a:lnTo>
                  <a:lnTo>
                    <a:pt x="8033449" y="13710"/>
                  </a:lnTo>
                  <a:lnTo>
                    <a:pt x="8041542" y="14354"/>
                  </a:lnTo>
                  <a:lnTo>
                    <a:pt x="8050150" y="15256"/>
                  </a:lnTo>
                  <a:lnTo>
                    <a:pt x="8061970" y="16356"/>
                  </a:lnTo>
                  <a:lnTo>
                    <a:pt x="8068430" y="19655"/>
                  </a:lnTo>
                  <a:lnTo>
                    <a:pt x="8069530" y="25153"/>
                  </a:lnTo>
                  <a:lnTo>
                    <a:pt x="8071180" y="43708"/>
                  </a:lnTo>
                  <a:lnTo>
                    <a:pt x="8071180" y="50306"/>
                  </a:lnTo>
                  <a:lnTo>
                    <a:pt x="7993658" y="47007"/>
                  </a:lnTo>
                  <a:lnTo>
                    <a:pt x="7984432" y="46389"/>
                  </a:lnTo>
                  <a:lnTo>
                    <a:pt x="7975309" y="46182"/>
                  </a:lnTo>
                  <a:lnTo>
                    <a:pt x="7966289" y="46389"/>
                  </a:lnTo>
                  <a:lnTo>
                    <a:pt x="7957371" y="47007"/>
                  </a:lnTo>
                  <a:lnTo>
                    <a:pt x="7948454" y="47522"/>
                  </a:lnTo>
                  <a:lnTo>
                    <a:pt x="7939434" y="47419"/>
                  </a:lnTo>
                  <a:lnTo>
                    <a:pt x="7930311" y="46698"/>
                  </a:lnTo>
                  <a:lnTo>
                    <a:pt x="7921085" y="45358"/>
                  </a:lnTo>
                  <a:lnTo>
                    <a:pt x="7921085" y="58965"/>
                  </a:lnTo>
                  <a:lnTo>
                    <a:pt x="7919462" y="84118"/>
                  </a:lnTo>
                  <a:lnTo>
                    <a:pt x="7918302" y="108859"/>
                  </a:lnTo>
                  <a:lnTo>
                    <a:pt x="7917606" y="133188"/>
                  </a:lnTo>
                  <a:lnTo>
                    <a:pt x="7917374" y="157104"/>
                  </a:lnTo>
                  <a:lnTo>
                    <a:pt x="7917374" y="180839"/>
                  </a:lnTo>
                  <a:lnTo>
                    <a:pt x="7917374" y="205039"/>
                  </a:lnTo>
                  <a:lnTo>
                    <a:pt x="7917374" y="229702"/>
                  </a:lnTo>
                  <a:lnTo>
                    <a:pt x="7917374" y="254830"/>
                  </a:lnTo>
                  <a:lnTo>
                    <a:pt x="7917407" y="309656"/>
                  </a:lnTo>
                  <a:lnTo>
                    <a:pt x="7917506" y="364613"/>
                  </a:lnTo>
                  <a:lnTo>
                    <a:pt x="7917671" y="419703"/>
                  </a:lnTo>
                  <a:lnTo>
                    <a:pt x="7917902" y="474924"/>
                  </a:lnTo>
                  <a:lnTo>
                    <a:pt x="7918199" y="530278"/>
                  </a:lnTo>
                  <a:lnTo>
                    <a:pt x="7918974" y="585615"/>
                  </a:lnTo>
                  <a:lnTo>
                    <a:pt x="7920310" y="640787"/>
                  </a:lnTo>
                  <a:lnTo>
                    <a:pt x="7922207" y="695794"/>
                  </a:lnTo>
                  <a:lnTo>
                    <a:pt x="7924664" y="750636"/>
                  </a:lnTo>
                  <a:lnTo>
                    <a:pt x="7927683" y="805313"/>
                  </a:lnTo>
                  <a:lnTo>
                    <a:pt x="7927683" y="1176838"/>
                  </a:lnTo>
                  <a:lnTo>
                    <a:pt x="7926420" y="1202635"/>
                  </a:lnTo>
                  <a:lnTo>
                    <a:pt x="7922631" y="1223948"/>
                  </a:lnTo>
                  <a:lnTo>
                    <a:pt x="7916317" y="1240777"/>
                  </a:lnTo>
                  <a:lnTo>
                    <a:pt x="7907478" y="1253122"/>
                  </a:lnTo>
                  <a:lnTo>
                    <a:pt x="7905828" y="1253122"/>
                  </a:lnTo>
                  <a:close/>
                </a:path>
                <a:path w="9042400" h="1273810">
                  <a:moveTo>
                    <a:pt x="8186121" y="1246112"/>
                  </a:moveTo>
                  <a:lnTo>
                    <a:pt x="8178149" y="1246112"/>
                  </a:lnTo>
                  <a:lnTo>
                    <a:pt x="8170452" y="1245837"/>
                  </a:lnTo>
                  <a:lnTo>
                    <a:pt x="8163030" y="1245287"/>
                  </a:lnTo>
                  <a:lnTo>
                    <a:pt x="8155883" y="1244737"/>
                  </a:lnTo>
                  <a:lnTo>
                    <a:pt x="8151759" y="1243363"/>
                  </a:lnTo>
                  <a:lnTo>
                    <a:pt x="8150659" y="1241164"/>
                  </a:lnTo>
                  <a:lnTo>
                    <a:pt x="8150659" y="997879"/>
                  </a:lnTo>
                  <a:lnTo>
                    <a:pt x="8150607" y="985405"/>
                  </a:lnTo>
                  <a:lnTo>
                    <a:pt x="8150453" y="973138"/>
                  </a:lnTo>
                  <a:lnTo>
                    <a:pt x="8150195" y="961077"/>
                  </a:lnTo>
                  <a:lnTo>
                    <a:pt x="8149835" y="949222"/>
                  </a:lnTo>
                  <a:lnTo>
                    <a:pt x="8149474" y="937290"/>
                  </a:lnTo>
                  <a:lnTo>
                    <a:pt x="8149216" y="925409"/>
                  </a:lnTo>
                  <a:lnTo>
                    <a:pt x="8149061" y="913580"/>
                  </a:lnTo>
                  <a:lnTo>
                    <a:pt x="8149010" y="901802"/>
                  </a:lnTo>
                  <a:lnTo>
                    <a:pt x="8149010" y="900153"/>
                  </a:lnTo>
                  <a:lnTo>
                    <a:pt x="8148288" y="893298"/>
                  </a:lnTo>
                  <a:lnTo>
                    <a:pt x="8147773" y="886339"/>
                  </a:lnTo>
                  <a:lnTo>
                    <a:pt x="8147464" y="879278"/>
                  </a:lnTo>
                  <a:lnTo>
                    <a:pt x="8147360" y="872113"/>
                  </a:lnTo>
                  <a:lnTo>
                    <a:pt x="8147360" y="864846"/>
                  </a:lnTo>
                  <a:lnTo>
                    <a:pt x="8147360" y="857475"/>
                  </a:lnTo>
                  <a:lnTo>
                    <a:pt x="8147360" y="780160"/>
                  </a:lnTo>
                  <a:lnTo>
                    <a:pt x="8147128" y="764413"/>
                  </a:lnTo>
                  <a:lnTo>
                    <a:pt x="8146433" y="749337"/>
                  </a:lnTo>
                  <a:lnTo>
                    <a:pt x="8145273" y="734931"/>
                  </a:lnTo>
                  <a:lnTo>
                    <a:pt x="8143650" y="721194"/>
                  </a:lnTo>
                  <a:lnTo>
                    <a:pt x="8143650" y="590893"/>
                  </a:lnTo>
                  <a:lnTo>
                    <a:pt x="8144113" y="538164"/>
                  </a:lnTo>
                  <a:lnTo>
                    <a:pt x="8145015" y="503424"/>
                  </a:lnTo>
                  <a:lnTo>
                    <a:pt x="8145402" y="485950"/>
                  </a:lnTo>
                  <a:lnTo>
                    <a:pt x="8145634" y="468374"/>
                  </a:lnTo>
                  <a:lnTo>
                    <a:pt x="8145711" y="450695"/>
                  </a:lnTo>
                  <a:lnTo>
                    <a:pt x="8145711" y="313796"/>
                  </a:lnTo>
                  <a:lnTo>
                    <a:pt x="8145711" y="296013"/>
                  </a:lnTo>
                  <a:lnTo>
                    <a:pt x="8145711" y="278127"/>
                  </a:lnTo>
                  <a:lnTo>
                    <a:pt x="8145711" y="260139"/>
                  </a:lnTo>
                  <a:lnTo>
                    <a:pt x="8145711" y="242047"/>
                  </a:lnTo>
                  <a:lnTo>
                    <a:pt x="8145582" y="224059"/>
                  </a:lnTo>
                  <a:lnTo>
                    <a:pt x="8145196" y="206379"/>
                  </a:lnTo>
                  <a:lnTo>
                    <a:pt x="8144551" y="189009"/>
                  </a:lnTo>
                  <a:lnTo>
                    <a:pt x="8143650" y="171948"/>
                  </a:lnTo>
                  <a:lnTo>
                    <a:pt x="8142000" y="52368"/>
                  </a:lnTo>
                  <a:lnTo>
                    <a:pt x="8144551" y="37575"/>
                  </a:lnTo>
                  <a:lnTo>
                    <a:pt x="8148494" y="27008"/>
                  </a:lnTo>
                  <a:lnTo>
                    <a:pt x="8153829" y="20668"/>
                  </a:lnTo>
                  <a:lnTo>
                    <a:pt x="8160556" y="18555"/>
                  </a:lnTo>
                  <a:lnTo>
                    <a:pt x="8168803" y="18658"/>
                  </a:lnTo>
                  <a:lnTo>
                    <a:pt x="8176637" y="18967"/>
                  </a:lnTo>
                  <a:lnTo>
                    <a:pt x="8184059" y="19483"/>
                  </a:lnTo>
                  <a:lnTo>
                    <a:pt x="8191069" y="20205"/>
                  </a:lnTo>
                  <a:lnTo>
                    <a:pt x="8198595" y="20926"/>
                  </a:lnTo>
                  <a:lnTo>
                    <a:pt x="8207563" y="21442"/>
                  </a:lnTo>
                  <a:lnTo>
                    <a:pt x="8217975" y="21751"/>
                  </a:lnTo>
                  <a:lnTo>
                    <a:pt x="8229830" y="21854"/>
                  </a:lnTo>
                  <a:lnTo>
                    <a:pt x="8232304" y="21854"/>
                  </a:lnTo>
                  <a:lnTo>
                    <a:pt x="8236290" y="21854"/>
                  </a:lnTo>
                  <a:lnTo>
                    <a:pt x="8241788" y="21854"/>
                  </a:lnTo>
                  <a:lnTo>
                    <a:pt x="8247251" y="22060"/>
                  </a:lnTo>
                  <a:lnTo>
                    <a:pt x="8296140" y="30565"/>
                  </a:lnTo>
                  <a:lnTo>
                    <a:pt x="8337040" y="49893"/>
                  </a:lnTo>
                  <a:lnTo>
                    <a:pt x="8363018" y="78345"/>
                  </a:lnTo>
                  <a:lnTo>
                    <a:pt x="8380852" y="119683"/>
                  </a:lnTo>
                  <a:lnTo>
                    <a:pt x="8393042" y="162541"/>
                  </a:lnTo>
                  <a:lnTo>
                    <a:pt x="8400541" y="200812"/>
                  </a:lnTo>
                  <a:lnTo>
                    <a:pt x="8405490" y="231326"/>
                  </a:lnTo>
                  <a:lnTo>
                    <a:pt x="8410026" y="272561"/>
                  </a:lnTo>
                  <a:lnTo>
                    <a:pt x="8410850" y="325754"/>
                  </a:lnTo>
                  <a:lnTo>
                    <a:pt x="8410850" y="403275"/>
                  </a:lnTo>
                  <a:lnTo>
                    <a:pt x="8410850" y="415826"/>
                  </a:lnTo>
                  <a:lnTo>
                    <a:pt x="8410850" y="427913"/>
                  </a:lnTo>
                  <a:lnTo>
                    <a:pt x="8410850" y="439536"/>
                  </a:lnTo>
                  <a:lnTo>
                    <a:pt x="8410850" y="450695"/>
                  </a:lnTo>
                  <a:lnTo>
                    <a:pt x="8410747" y="463117"/>
                  </a:lnTo>
                  <a:lnTo>
                    <a:pt x="8410438" y="478528"/>
                  </a:lnTo>
                  <a:lnTo>
                    <a:pt x="8409922" y="496929"/>
                  </a:lnTo>
                  <a:lnTo>
                    <a:pt x="8409201" y="518320"/>
                  </a:lnTo>
                  <a:lnTo>
                    <a:pt x="8409201" y="528628"/>
                  </a:lnTo>
                  <a:lnTo>
                    <a:pt x="8403866" y="586692"/>
                  </a:lnTo>
                  <a:lnTo>
                    <a:pt x="8394692" y="629499"/>
                  </a:lnTo>
                  <a:lnTo>
                    <a:pt x="8381702" y="668672"/>
                  </a:lnTo>
                  <a:lnTo>
                    <a:pt x="8355080" y="715009"/>
                  </a:lnTo>
                  <a:lnTo>
                    <a:pt x="8326319" y="732190"/>
                  </a:lnTo>
                  <a:lnTo>
                    <a:pt x="8323021" y="737826"/>
                  </a:lnTo>
                  <a:lnTo>
                    <a:pt x="8323021" y="747997"/>
                  </a:lnTo>
                  <a:lnTo>
                    <a:pt x="8323021" y="752395"/>
                  </a:lnTo>
                  <a:lnTo>
                    <a:pt x="8323845" y="758305"/>
                  </a:lnTo>
                  <a:lnTo>
                    <a:pt x="8331267" y="793767"/>
                  </a:lnTo>
                  <a:lnTo>
                    <a:pt x="8338715" y="824693"/>
                  </a:lnTo>
                  <a:lnTo>
                    <a:pt x="8352529" y="880360"/>
                  </a:lnTo>
                  <a:lnTo>
                    <a:pt x="8365544" y="929739"/>
                  </a:lnTo>
                  <a:lnTo>
                    <a:pt x="8380388" y="984581"/>
                  </a:lnTo>
                  <a:lnTo>
                    <a:pt x="8388583" y="1014785"/>
                  </a:lnTo>
                  <a:lnTo>
                    <a:pt x="8388583" y="1016435"/>
                  </a:lnTo>
                  <a:lnTo>
                    <a:pt x="8403016" y="1067772"/>
                  </a:lnTo>
                  <a:lnTo>
                    <a:pt x="8415799" y="1113748"/>
                  </a:lnTo>
                  <a:lnTo>
                    <a:pt x="8428066" y="1160756"/>
                  </a:lnTo>
                  <a:lnTo>
                    <a:pt x="8440952" y="1216011"/>
                  </a:lnTo>
                  <a:lnTo>
                    <a:pt x="8442601" y="1237865"/>
                  </a:lnTo>
                  <a:lnTo>
                    <a:pt x="8441502" y="1241164"/>
                  </a:lnTo>
                  <a:lnTo>
                    <a:pt x="8436004" y="1242813"/>
                  </a:lnTo>
                  <a:lnTo>
                    <a:pt x="8426107" y="1242813"/>
                  </a:lnTo>
                  <a:lnTo>
                    <a:pt x="8401366" y="1204053"/>
                  </a:lnTo>
                  <a:lnTo>
                    <a:pt x="8386934" y="1161271"/>
                  </a:lnTo>
                  <a:lnTo>
                    <a:pt x="8372502" y="1110450"/>
                  </a:lnTo>
                  <a:lnTo>
                    <a:pt x="8359204" y="1057257"/>
                  </a:lnTo>
                  <a:lnTo>
                    <a:pt x="8347349" y="1007363"/>
                  </a:lnTo>
                  <a:lnTo>
                    <a:pt x="8342169" y="984993"/>
                  </a:lnTo>
                  <a:lnTo>
                    <a:pt x="8337762" y="966128"/>
                  </a:lnTo>
                  <a:lnTo>
                    <a:pt x="8334128" y="950768"/>
                  </a:lnTo>
                  <a:lnTo>
                    <a:pt x="8331267" y="938913"/>
                  </a:lnTo>
                  <a:lnTo>
                    <a:pt x="8283847" y="747997"/>
                  </a:lnTo>
                  <a:lnTo>
                    <a:pt x="8281648" y="749096"/>
                  </a:lnTo>
                  <a:lnTo>
                    <a:pt x="8278625" y="749921"/>
                  </a:lnTo>
                  <a:lnTo>
                    <a:pt x="8274776" y="750471"/>
                  </a:lnTo>
                  <a:lnTo>
                    <a:pt x="8270927" y="751021"/>
                  </a:lnTo>
                  <a:lnTo>
                    <a:pt x="8266116" y="751296"/>
                  </a:lnTo>
                  <a:lnTo>
                    <a:pt x="8260344" y="751296"/>
                  </a:lnTo>
                  <a:lnTo>
                    <a:pt x="8246685" y="750677"/>
                  </a:lnTo>
                  <a:lnTo>
                    <a:pt x="8229211" y="748822"/>
                  </a:lnTo>
                  <a:lnTo>
                    <a:pt x="8207924" y="745729"/>
                  </a:lnTo>
                  <a:lnTo>
                    <a:pt x="8182822" y="741399"/>
                  </a:lnTo>
                  <a:lnTo>
                    <a:pt x="8187771" y="1033341"/>
                  </a:lnTo>
                  <a:lnTo>
                    <a:pt x="8188441" y="1055736"/>
                  </a:lnTo>
                  <a:lnTo>
                    <a:pt x="8188801" y="1077153"/>
                  </a:lnTo>
                  <a:lnTo>
                    <a:pt x="8188853" y="1097590"/>
                  </a:lnTo>
                  <a:lnTo>
                    <a:pt x="8188595" y="1117047"/>
                  </a:lnTo>
                  <a:lnTo>
                    <a:pt x="8188441" y="1136067"/>
                  </a:lnTo>
                  <a:lnTo>
                    <a:pt x="8188801" y="1155189"/>
                  </a:lnTo>
                  <a:lnTo>
                    <a:pt x="8189678" y="1174415"/>
                  </a:lnTo>
                  <a:lnTo>
                    <a:pt x="8191069" y="1193744"/>
                  </a:lnTo>
                  <a:lnTo>
                    <a:pt x="8191069" y="1205702"/>
                  </a:lnTo>
                  <a:lnTo>
                    <a:pt x="8190760" y="1220289"/>
                  </a:lnTo>
                  <a:lnTo>
                    <a:pt x="8189832" y="1231886"/>
                  </a:lnTo>
                  <a:lnTo>
                    <a:pt x="8188286" y="1240494"/>
                  </a:lnTo>
                  <a:lnTo>
                    <a:pt x="8186121" y="1246112"/>
                  </a:lnTo>
                  <a:close/>
                </a:path>
                <a:path w="9042400" h="1273810">
                  <a:moveTo>
                    <a:pt x="8238489" y="712535"/>
                  </a:moveTo>
                  <a:lnTo>
                    <a:pt x="8260344" y="712535"/>
                  </a:lnTo>
                  <a:lnTo>
                    <a:pt x="8283332" y="710164"/>
                  </a:lnTo>
                  <a:lnTo>
                    <a:pt x="8320031" y="691196"/>
                  </a:lnTo>
                  <a:lnTo>
                    <a:pt x="8345081" y="654265"/>
                  </a:lnTo>
                  <a:lnTo>
                    <a:pt x="8361575" y="605402"/>
                  </a:lnTo>
                  <a:lnTo>
                    <a:pt x="8370517" y="546308"/>
                  </a:lnTo>
                  <a:lnTo>
                    <a:pt x="8374847" y="482394"/>
                  </a:lnTo>
                  <a:lnTo>
                    <a:pt x="8375388" y="449045"/>
                  </a:lnTo>
                  <a:lnTo>
                    <a:pt x="8375337" y="412449"/>
                  </a:lnTo>
                  <a:lnTo>
                    <a:pt x="8374925" y="342351"/>
                  </a:lnTo>
                  <a:lnTo>
                    <a:pt x="8373971" y="278823"/>
                  </a:lnTo>
                  <a:lnTo>
                    <a:pt x="8371703" y="236558"/>
                  </a:lnTo>
                  <a:lnTo>
                    <a:pt x="8360518" y="169629"/>
                  </a:lnTo>
                  <a:lnTo>
                    <a:pt x="8347246" y="127209"/>
                  </a:lnTo>
                  <a:lnTo>
                    <a:pt x="8309413" y="79170"/>
                  </a:lnTo>
                  <a:lnTo>
                    <a:pt x="8273951" y="60614"/>
                  </a:lnTo>
                  <a:lnTo>
                    <a:pt x="8268178" y="60614"/>
                  </a:lnTo>
                  <a:lnTo>
                    <a:pt x="8260206" y="59515"/>
                  </a:lnTo>
                  <a:lnTo>
                    <a:pt x="8218284" y="54017"/>
                  </a:lnTo>
                  <a:lnTo>
                    <a:pt x="8205656" y="54739"/>
                  </a:lnTo>
                  <a:lnTo>
                    <a:pt x="8194987" y="56903"/>
                  </a:lnTo>
                  <a:lnTo>
                    <a:pt x="8186276" y="60511"/>
                  </a:lnTo>
                  <a:lnTo>
                    <a:pt x="8179524" y="65563"/>
                  </a:lnTo>
                  <a:lnTo>
                    <a:pt x="8179524" y="87829"/>
                  </a:lnTo>
                  <a:lnTo>
                    <a:pt x="8179627" y="97674"/>
                  </a:lnTo>
                  <a:lnTo>
                    <a:pt x="8179936" y="107004"/>
                  </a:lnTo>
                  <a:lnTo>
                    <a:pt x="8180451" y="115817"/>
                  </a:lnTo>
                  <a:lnTo>
                    <a:pt x="8181173" y="124116"/>
                  </a:lnTo>
                  <a:lnTo>
                    <a:pt x="8181791" y="132311"/>
                  </a:lnTo>
                  <a:lnTo>
                    <a:pt x="8181997" y="140816"/>
                  </a:lnTo>
                  <a:lnTo>
                    <a:pt x="8181791" y="149630"/>
                  </a:lnTo>
                  <a:lnTo>
                    <a:pt x="8181173" y="158753"/>
                  </a:lnTo>
                  <a:lnTo>
                    <a:pt x="8181121" y="170582"/>
                  </a:lnTo>
                  <a:lnTo>
                    <a:pt x="8180967" y="182566"/>
                  </a:lnTo>
                  <a:lnTo>
                    <a:pt x="8180709" y="194705"/>
                  </a:lnTo>
                  <a:lnTo>
                    <a:pt x="8180349" y="206998"/>
                  </a:lnTo>
                  <a:lnTo>
                    <a:pt x="8179988" y="219110"/>
                  </a:lnTo>
                  <a:lnTo>
                    <a:pt x="8179730" y="231120"/>
                  </a:lnTo>
                  <a:lnTo>
                    <a:pt x="8179575" y="243026"/>
                  </a:lnTo>
                  <a:lnTo>
                    <a:pt x="8179524" y="254830"/>
                  </a:lnTo>
                  <a:lnTo>
                    <a:pt x="8179524" y="342660"/>
                  </a:lnTo>
                  <a:lnTo>
                    <a:pt x="8180349" y="392554"/>
                  </a:lnTo>
                  <a:lnTo>
                    <a:pt x="8180709" y="404795"/>
                  </a:lnTo>
                  <a:lnTo>
                    <a:pt x="8180967" y="417191"/>
                  </a:lnTo>
                  <a:lnTo>
                    <a:pt x="8181121" y="429742"/>
                  </a:lnTo>
                  <a:lnTo>
                    <a:pt x="8181173" y="442448"/>
                  </a:lnTo>
                  <a:lnTo>
                    <a:pt x="8184472" y="590893"/>
                  </a:lnTo>
                  <a:lnTo>
                    <a:pt x="8184472" y="700577"/>
                  </a:lnTo>
                  <a:lnTo>
                    <a:pt x="8211274" y="707587"/>
                  </a:lnTo>
                  <a:lnTo>
                    <a:pt x="8215604" y="708515"/>
                  </a:lnTo>
                  <a:lnTo>
                    <a:pt x="8221583" y="709648"/>
                  </a:lnTo>
                  <a:lnTo>
                    <a:pt x="8229211" y="710989"/>
                  </a:lnTo>
                  <a:lnTo>
                    <a:pt x="8238489" y="712535"/>
                  </a:lnTo>
                  <a:close/>
                </a:path>
                <a:path w="9042400" h="1273810">
                  <a:moveTo>
                    <a:pt x="8789054" y="1273327"/>
                  </a:moveTo>
                  <a:lnTo>
                    <a:pt x="8740604" y="1264874"/>
                  </a:lnTo>
                  <a:lnTo>
                    <a:pt x="8696689" y="1239514"/>
                  </a:lnTo>
                  <a:lnTo>
                    <a:pt x="8659475" y="1204465"/>
                  </a:lnTo>
                  <a:lnTo>
                    <a:pt x="8630301" y="1166941"/>
                  </a:lnTo>
                  <a:lnTo>
                    <a:pt x="8608843" y="1124057"/>
                  </a:lnTo>
                  <a:lnTo>
                    <a:pt x="8590320" y="1077874"/>
                  </a:lnTo>
                  <a:lnTo>
                    <a:pt x="8574733" y="1028393"/>
                  </a:lnTo>
                  <a:lnTo>
                    <a:pt x="8562083" y="975612"/>
                  </a:lnTo>
                  <a:lnTo>
                    <a:pt x="8552368" y="919533"/>
                  </a:lnTo>
                  <a:lnTo>
                    <a:pt x="8546194" y="871163"/>
                  </a:lnTo>
                  <a:lnTo>
                    <a:pt x="8541143" y="822265"/>
                  </a:lnTo>
                  <a:lnTo>
                    <a:pt x="8537214" y="772841"/>
                  </a:lnTo>
                  <a:lnTo>
                    <a:pt x="8534407" y="722889"/>
                  </a:lnTo>
                  <a:lnTo>
                    <a:pt x="8532724" y="672411"/>
                  </a:lnTo>
                  <a:lnTo>
                    <a:pt x="8532162" y="621406"/>
                  </a:lnTo>
                  <a:lnTo>
                    <a:pt x="8534801" y="561731"/>
                  </a:lnTo>
                  <a:lnTo>
                    <a:pt x="8538430" y="504432"/>
                  </a:lnTo>
                  <a:lnTo>
                    <a:pt x="8543048" y="449507"/>
                  </a:lnTo>
                  <a:lnTo>
                    <a:pt x="8548656" y="396958"/>
                  </a:lnTo>
                  <a:lnTo>
                    <a:pt x="8555254" y="346783"/>
                  </a:lnTo>
                  <a:lnTo>
                    <a:pt x="8565125" y="287508"/>
                  </a:lnTo>
                  <a:lnTo>
                    <a:pt x="8577005" y="232151"/>
                  </a:lnTo>
                  <a:lnTo>
                    <a:pt x="8590896" y="180711"/>
                  </a:lnTo>
                  <a:lnTo>
                    <a:pt x="8606797" y="133188"/>
                  </a:lnTo>
                  <a:lnTo>
                    <a:pt x="8625997" y="93705"/>
                  </a:lnTo>
                  <a:lnTo>
                    <a:pt x="8648135" y="61439"/>
                  </a:lnTo>
                  <a:lnTo>
                    <a:pt x="8701225" y="18555"/>
                  </a:lnTo>
                  <a:lnTo>
                    <a:pt x="8744933" y="4123"/>
                  </a:lnTo>
                  <a:lnTo>
                    <a:pt x="8789054" y="0"/>
                  </a:lnTo>
                  <a:lnTo>
                    <a:pt x="8804904" y="902"/>
                  </a:lnTo>
                  <a:lnTo>
                    <a:pt x="8849670" y="14432"/>
                  </a:lnTo>
                  <a:lnTo>
                    <a:pt x="8892966" y="36157"/>
                  </a:lnTo>
                  <a:lnTo>
                    <a:pt x="8935438" y="71335"/>
                  </a:lnTo>
                  <a:lnTo>
                    <a:pt x="8962652" y="107210"/>
                  </a:lnTo>
                  <a:lnTo>
                    <a:pt x="8985641" y="149991"/>
                  </a:lnTo>
                  <a:lnTo>
                    <a:pt x="9000176" y="199163"/>
                  </a:lnTo>
                  <a:lnTo>
                    <a:pt x="9012237" y="258335"/>
                  </a:lnTo>
                  <a:lnTo>
                    <a:pt x="9021206" y="311321"/>
                  </a:lnTo>
                  <a:lnTo>
                    <a:pt x="9027906" y="358432"/>
                  </a:lnTo>
                  <a:lnTo>
                    <a:pt x="9032339" y="399976"/>
                  </a:lnTo>
                  <a:lnTo>
                    <a:pt x="9035225" y="450488"/>
                  </a:lnTo>
                  <a:lnTo>
                    <a:pt x="9037287" y="503887"/>
                  </a:lnTo>
                  <a:lnTo>
                    <a:pt x="9038525" y="558111"/>
                  </a:lnTo>
                  <a:lnTo>
                    <a:pt x="9038937" y="611098"/>
                  </a:lnTo>
                  <a:lnTo>
                    <a:pt x="9038937" y="626406"/>
                  </a:lnTo>
                  <a:lnTo>
                    <a:pt x="9038937" y="641817"/>
                  </a:lnTo>
                  <a:lnTo>
                    <a:pt x="9038937" y="657332"/>
                  </a:lnTo>
                  <a:lnTo>
                    <a:pt x="9038937" y="672950"/>
                  </a:lnTo>
                  <a:lnTo>
                    <a:pt x="9039144" y="688748"/>
                  </a:lnTo>
                  <a:lnTo>
                    <a:pt x="9039762" y="704803"/>
                  </a:lnTo>
                  <a:lnTo>
                    <a:pt x="9040793" y="721117"/>
                  </a:lnTo>
                  <a:lnTo>
                    <a:pt x="9042236" y="737688"/>
                  </a:lnTo>
                  <a:lnTo>
                    <a:pt x="9040999" y="792194"/>
                  </a:lnTo>
                  <a:lnTo>
                    <a:pt x="9037288" y="845673"/>
                  </a:lnTo>
                  <a:lnTo>
                    <a:pt x="9031103" y="898125"/>
                  </a:lnTo>
                  <a:lnTo>
                    <a:pt x="9022443" y="949550"/>
                  </a:lnTo>
                  <a:lnTo>
                    <a:pt x="9011310" y="999949"/>
                  </a:lnTo>
                  <a:lnTo>
                    <a:pt x="8997702" y="1049321"/>
                  </a:lnTo>
                  <a:lnTo>
                    <a:pt x="8981620" y="1097667"/>
                  </a:lnTo>
                  <a:lnTo>
                    <a:pt x="8957601" y="1144778"/>
                  </a:lnTo>
                  <a:lnTo>
                    <a:pt x="8932551" y="1184672"/>
                  </a:lnTo>
                  <a:lnTo>
                    <a:pt x="8901832" y="1220340"/>
                  </a:lnTo>
                  <a:lnTo>
                    <a:pt x="8859978" y="1254771"/>
                  </a:lnTo>
                  <a:lnTo>
                    <a:pt x="8822042" y="1268688"/>
                  </a:lnTo>
                  <a:lnTo>
                    <a:pt x="8804930" y="1272167"/>
                  </a:lnTo>
                  <a:lnTo>
                    <a:pt x="8789054" y="1273327"/>
                  </a:lnTo>
                  <a:close/>
                </a:path>
                <a:path w="9042400" h="1273810">
                  <a:moveTo>
                    <a:pt x="8790704" y="1234566"/>
                  </a:moveTo>
                  <a:lnTo>
                    <a:pt x="8845855" y="1219541"/>
                  </a:lnTo>
                  <a:lnTo>
                    <a:pt x="8889152" y="1182636"/>
                  </a:lnTo>
                  <a:lnTo>
                    <a:pt x="8921676" y="1128309"/>
                  </a:lnTo>
                  <a:lnTo>
                    <a:pt x="8951777" y="1059654"/>
                  </a:lnTo>
                  <a:lnTo>
                    <a:pt x="8966364" y="1020146"/>
                  </a:lnTo>
                  <a:lnTo>
                    <a:pt x="8979894" y="969582"/>
                  </a:lnTo>
                  <a:lnTo>
                    <a:pt x="8989841" y="924095"/>
                  </a:lnTo>
                  <a:lnTo>
                    <a:pt x="8998295" y="864511"/>
                  </a:lnTo>
                  <a:lnTo>
                    <a:pt x="9001826" y="829229"/>
                  </a:lnTo>
                  <a:lnTo>
                    <a:pt x="9003269" y="816472"/>
                  </a:lnTo>
                  <a:lnTo>
                    <a:pt x="9004300" y="803767"/>
                  </a:lnTo>
                  <a:lnTo>
                    <a:pt x="9004918" y="791113"/>
                  </a:lnTo>
                  <a:lnTo>
                    <a:pt x="9005124" y="778510"/>
                  </a:lnTo>
                  <a:lnTo>
                    <a:pt x="9005124" y="765444"/>
                  </a:lnTo>
                  <a:lnTo>
                    <a:pt x="9005124" y="751811"/>
                  </a:lnTo>
                  <a:lnTo>
                    <a:pt x="9005124" y="737611"/>
                  </a:lnTo>
                  <a:lnTo>
                    <a:pt x="9005124" y="722844"/>
                  </a:lnTo>
                  <a:lnTo>
                    <a:pt x="9005124" y="594191"/>
                  </a:lnTo>
                  <a:lnTo>
                    <a:pt x="9005176" y="579940"/>
                  </a:lnTo>
                  <a:lnTo>
                    <a:pt x="9005331" y="565636"/>
                  </a:lnTo>
                  <a:lnTo>
                    <a:pt x="9005588" y="551282"/>
                  </a:lnTo>
                  <a:lnTo>
                    <a:pt x="9005949" y="536875"/>
                  </a:lnTo>
                  <a:lnTo>
                    <a:pt x="9006104" y="522572"/>
                  </a:lnTo>
                  <a:lnTo>
                    <a:pt x="9005743" y="508526"/>
                  </a:lnTo>
                  <a:lnTo>
                    <a:pt x="9004867" y="494738"/>
                  </a:lnTo>
                  <a:lnTo>
                    <a:pt x="9003475" y="481208"/>
                  </a:lnTo>
                  <a:lnTo>
                    <a:pt x="9000176" y="373173"/>
                  </a:lnTo>
                  <a:lnTo>
                    <a:pt x="8993578" y="324104"/>
                  </a:lnTo>
                  <a:lnTo>
                    <a:pt x="8985100" y="280473"/>
                  </a:lnTo>
                  <a:lnTo>
                    <a:pt x="8974920" y="239058"/>
                  </a:lnTo>
                  <a:lnTo>
                    <a:pt x="8963039" y="199859"/>
                  </a:lnTo>
                  <a:lnTo>
                    <a:pt x="8949457" y="162877"/>
                  </a:lnTo>
                  <a:lnTo>
                    <a:pt x="8917707" y="102262"/>
                  </a:lnTo>
                  <a:lnTo>
                    <a:pt x="8880183" y="63913"/>
                  </a:lnTo>
                  <a:lnTo>
                    <a:pt x="8833897" y="38554"/>
                  </a:lnTo>
                  <a:lnTo>
                    <a:pt x="8782457" y="30101"/>
                  </a:lnTo>
                  <a:lnTo>
                    <a:pt x="8775585" y="30101"/>
                  </a:lnTo>
                  <a:lnTo>
                    <a:pt x="8737434" y="37240"/>
                  </a:lnTo>
                  <a:lnTo>
                    <a:pt x="8698544" y="56800"/>
                  </a:lnTo>
                  <a:lnTo>
                    <a:pt x="8649063" y="112467"/>
                  </a:lnTo>
                  <a:lnTo>
                    <a:pt x="8631126" y="151743"/>
                  </a:lnTo>
                  <a:lnTo>
                    <a:pt x="8619299" y="188376"/>
                  </a:lnTo>
                  <a:lnTo>
                    <a:pt x="8608892" y="229330"/>
                  </a:lnTo>
                  <a:lnTo>
                    <a:pt x="8599903" y="274606"/>
                  </a:lnTo>
                  <a:lnTo>
                    <a:pt x="8592332" y="324203"/>
                  </a:lnTo>
                  <a:lnTo>
                    <a:pt x="8586180" y="378122"/>
                  </a:lnTo>
                  <a:lnTo>
                    <a:pt x="8583706" y="398868"/>
                  </a:lnTo>
                  <a:lnTo>
                    <a:pt x="8578758" y="443607"/>
                  </a:lnTo>
                  <a:lnTo>
                    <a:pt x="8573990" y="491594"/>
                  </a:lnTo>
                  <a:lnTo>
                    <a:pt x="8570485" y="536334"/>
                  </a:lnTo>
                  <a:lnTo>
                    <a:pt x="8568243" y="582543"/>
                  </a:lnTo>
                  <a:lnTo>
                    <a:pt x="8568191" y="593959"/>
                  </a:lnTo>
                  <a:lnTo>
                    <a:pt x="8568449" y="604500"/>
                  </a:lnTo>
                  <a:lnTo>
                    <a:pt x="8568604" y="615041"/>
                  </a:lnTo>
                  <a:lnTo>
                    <a:pt x="8568243" y="626458"/>
                  </a:lnTo>
                  <a:lnTo>
                    <a:pt x="8567367" y="638751"/>
                  </a:lnTo>
                  <a:lnTo>
                    <a:pt x="8565975" y="651920"/>
                  </a:lnTo>
                  <a:lnTo>
                    <a:pt x="8565975" y="678723"/>
                  </a:lnTo>
                  <a:lnTo>
                    <a:pt x="8567212" y="726349"/>
                  </a:lnTo>
                  <a:lnTo>
                    <a:pt x="8570923" y="777686"/>
                  </a:lnTo>
                  <a:lnTo>
                    <a:pt x="8576593" y="831497"/>
                  </a:lnTo>
                  <a:lnTo>
                    <a:pt x="8582881" y="886545"/>
                  </a:lnTo>
                  <a:lnTo>
                    <a:pt x="8582881" y="888195"/>
                  </a:lnTo>
                  <a:lnTo>
                    <a:pt x="8592365" y="957675"/>
                  </a:lnTo>
                  <a:lnTo>
                    <a:pt x="8606797" y="1020970"/>
                  </a:lnTo>
                  <a:lnTo>
                    <a:pt x="8627827" y="1080142"/>
                  </a:lnTo>
                  <a:lnTo>
                    <a:pt x="8657104" y="1138077"/>
                  </a:lnTo>
                  <a:lnTo>
                    <a:pt x="8683236" y="1176193"/>
                  </a:lnTo>
                  <a:lnTo>
                    <a:pt x="8714729" y="1206913"/>
                  </a:lnTo>
                  <a:lnTo>
                    <a:pt x="8749521" y="1226371"/>
                  </a:lnTo>
                  <a:lnTo>
                    <a:pt x="8782303" y="1235545"/>
                  </a:lnTo>
                  <a:lnTo>
                    <a:pt x="8790704" y="1234566"/>
                  </a:lnTo>
                  <a:close/>
                </a:path>
              </a:pathLst>
            </a:custGeom>
            <a:ln w="52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767211" y="6098518"/>
            <a:ext cx="960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FFFF"/>
                </a:solidFill>
              </a:rPr>
              <a:t>Ya NO utilizar su correo institucional de la ENP, se autodestruirá.</a:t>
            </a:r>
            <a:endParaRPr lang="es-MX" sz="2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5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01" y="-1538115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605593" y="1107472"/>
            <a:ext cx="9694506" cy="5477070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5265" y="1659285"/>
            <a:ext cx="91390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00FF00"/>
                </a:solidFill>
                <a:latin typeface="Aptos" panose="020B0004020202020204"/>
                <a:cs typeface="Aharoni" panose="02010803020104030203" pitchFamily="2" charset="-79"/>
              </a:rPr>
              <a:t>Reglamento General de Inscripciones:</a:t>
            </a:r>
          </a:p>
          <a:p>
            <a:pPr algn="ctr"/>
            <a:endParaRPr lang="es-MX" sz="2400" dirty="0" smtClean="0">
              <a:solidFill>
                <a:schemeClr val="bg1"/>
              </a:solidFill>
              <a:latin typeface="Aptos" panose="020B0004020202020204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Art</a:t>
            </a:r>
            <a:r>
              <a:rPr lang="es-MX" sz="24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. 9 Los alumnos egresados del bachillerato de la UNAM que hayan terminado sus estudios en </a:t>
            </a:r>
            <a:r>
              <a:rPr lang="es-MX" sz="2400" u="sng" dirty="0">
                <a:solidFill>
                  <a:srgbClr val="00FF00"/>
                </a:solidFill>
                <a:latin typeface="Aptos" panose="020B0004020202020204"/>
                <a:cs typeface="Aharoni" panose="02010803020104030203" pitchFamily="2" charset="-79"/>
              </a:rPr>
              <a:t>un máximo de tres años y con un promedio mínimo de nueve, tendrán el ingreso a la carrera y plantel de su preferencia</a:t>
            </a:r>
            <a:r>
              <a:rPr lang="es-MX" sz="24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. </a:t>
            </a:r>
            <a:r>
              <a:rPr lang="es-MX" sz="2400" u="sng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Los tres años se contarán a partir del cuarto año en la Escuela Nacional Preparatoria </a:t>
            </a:r>
            <a:r>
              <a:rPr lang="es-MX" sz="24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y del primer año en el Colegio de Ciencias y Humanidades. </a:t>
            </a:r>
          </a:p>
        </p:txBody>
      </p:sp>
      <p:pic>
        <p:nvPicPr>
          <p:cNvPr id="8" name="Imagen 7" descr="¿Prestamos atención realmente a cosas importantes? ¿Y cuando lo hacemo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29" y="4583694"/>
            <a:ext cx="3074773" cy="21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70219" y="655753"/>
            <a:ext cx="4251845" cy="5043020"/>
            <a:chOff x="716436" y="723150"/>
            <a:chExt cx="4688840" cy="5561330"/>
          </a:xfrm>
        </p:grpSpPr>
        <p:sp>
          <p:nvSpPr>
            <p:cNvPr id="3" name="object 3"/>
            <p:cNvSpPr/>
            <p:nvPr/>
          </p:nvSpPr>
          <p:spPr>
            <a:xfrm>
              <a:off x="724961" y="725496"/>
              <a:ext cx="4670425" cy="292735"/>
            </a:xfrm>
            <a:custGeom>
              <a:avLst/>
              <a:gdLst/>
              <a:ahLst/>
              <a:cxnLst/>
              <a:rect l="l" t="t" r="r" b="b"/>
              <a:pathLst>
                <a:path w="4670425" h="292734">
                  <a:moveTo>
                    <a:pt x="4513783" y="0"/>
                  </a:moveTo>
                  <a:lnTo>
                    <a:pt x="145300" y="0"/>
                  </a:lnTo>
                  <a:lnTo>
                    <a:pt x="92556" y="12162"/>
                  </a:lnTo>
                  <a:lnTo>
                    <a:pt x="45947" y="42483"/>
                  </a:lnTo>
                  <a:lnTo>
                    <a:pt x="12689" y="81711"/>
                  </a:lnTo>
                  <a:lnTo>
                    <a:pt x="0" y="120599"/>
                  </a:lnTo>
                  <a:lnTo>
                    <a:pt x="0" y="292366"/>
                  </a:lnTo>
                  <a:lnTo>
                    <a:pt x="4670234" y="292366"/>
                  </a:lnTo>
                  <a:lnTo>
                    <a:pt x="4670234" y="145453"/>
                  </a:lnTo>
                  <a:lnTo>
                    <a:pt x="4658803" y="87941"/>
                  </a:lnTo>
                  <a:lnTo>
                    <a:pt x="4629684" y="46571"/>
                  </a:lnTo>
                  <a:lnTo>
                    <a:pt x="4590635" y="19411"/>
                  </a:lnTo>
                  <a:lnTo>
                    <a:pt x="4549415" y="4531"/>
                  </a:lnTo>
                  <a:lnTo>
                    <a:pt x="4513783" y="0"/>
                  </a:lnTo>
                  <a:close/>
                </a:path>
              </a:pathLst>
            </a:custGeom>
            <a:solidFill>
              <a:srgbClr val="FCBA6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4213555" y="1019009"/>
              <a:ext cx="600710" cy="401955"/>
            </a:xfrm>
            <a:custGeom>
              <a:avLst/>
              <a:gdLst/>
              <a:ahLst/>
              <a:cxnLst/>
              <a:rect l="l" t="t" r="r" b="b"/>
              <a:pathLst>
                <a:path w="600710" h="401955">
                  <a:moveTo>
                    <a:pt x="600557" y="0"/>
                  </a:moveTo>
                  <a:lnTo>
                    <a:pt x="0" y="0"/>
                  </a:lnTo>
                  <a:lnTo>
                    <a:pt x="0" y="401662"/>
                  </a:lnTo>
                  <a:lnTo>
                    <a:pt x="600557" y="401662"/>
                  </a:lnTo>
                  <a:lnTo>
                    <a:pt x="600557" y="0"/>
                  </a:lnTo>
                  <a:close/>
                </a:path>
              </a:pathLst>
            </a:custGeom>
            <a:solidFill>
              <a:srgbClr val="414A9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4216845" y="1185205"/>
              <a:ext cx="596900" cy="241935"/>
            </a:xfrm>
            <a:custGeom>
              <a:avLst/>
              <a:gdLst/>
              <a:ahLst/>
              <a:cxnLst/>
              <a:rect l="l" t="t" r="r" b="b"/>
              <a:pathLst>
                <a:path w="596900" h="241934">
                  <a:moveTo>
                    <a:pt x="281231" y="0"/>
                  </a:moveTo>
                  <a:lnTo>
                    <a:pt x="164301" y="23065"/>
                  </a:lnTo>
                  <a:lnTo>
                    <a:pt x="0" y="89415"/>
                  </a:lnTo>
                  <a:lnTo>
                    <a:pt x="0" y="241815"/>
                  </a:lnTo>
                  <a:lnTo>
                    <a:pt x="596773" y="241815"/>
                  </a:lnTo>
                  <a:lnTo>
                    <a:pt x="596773" y="80310"/>
                  </a:lnTo>
                  <a:lnTo>
                    <a:pt x="406740" y="19366"/>
                  </a:lnTo>
                  <a:lnTo>
                    <a:pt x="281231" y="0"/>
                  </a:lnTo>
                  <a:close/>
                </a:path>
              </a:pathLst>
            </a:custGeom>
            <a:solidFill>
              <a:srgbClr val="AA1E2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721198" y="727913"/>
              <a:ext cx="4679315" cy="5551805"/>
            </a:xfrm>
            <a:custGeom>
              <a:avLst/>
              <a:gdLst/>
              <a:ahLst/>
              <a:cxnLst/>
              <a:rect l="l" t="t" r="r" b="b"/>
              <a:pathLst>
                <a:path w="4679315" h="5551805">
                  <a:moveTo>
                    <a:pt x="155257" y="0"/>
                  </a:moveTo>
                  <a:lnTo>
                    <a:pt x="66989" y="2651"/>
                  </a:lnTo>
                  <a:lnTo>
                    <a:pt x="21663" y="21213"/>
                  </a:lnTo>
                  <a:lnTo>
                    <a:pt x="4963" y="71596"/>
                  </a:lnTo>
                  <a:lnTo>
                    <a:pt x="2578" y="169710"/>
                  </a:lnTo>
                  <a:lnTo>
                    <a:pt x="0" y="5546547"/>
                  </a:lnTo>
                  <a:lnTo>
                    <a:pt x="4678807" y="5551347"/>
                  </a:lnTo>
                  <a:lnTo>
                    <a:pt x="4678362" y="169710"/>
                  </a:lnTo>
                  <a:lnTo>
                    <a:pt x="4675022" y="71596"/>
                  </a:lnTo>
                  <a:lnTo>
                    <a:pt x="4657832" y="21213"/>
                  </a:lnTo>
                  <a:lnTo>
                    <a:pt x="4612325" y="2651"/>
                  </a:lnTo>
                  <a:lnTo>
                    <a:pt x="4524032" y="0"/>
                  </a:lnTo>
                  <a:lnTo>
                    <a:pt x="155257" y="0"/>
                  </a:lnTo>
                  <a:close/>
                </a:path>
              </a:pathLst>
            </a:custGeom>
            <a:ln w="9525">
              <a:solidFill>
                <a:srgbClr val="FAAA44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43993"/>
              </p:ext>
            </p:extLst>
          </p:nvPr>
        </p:nvGraphicFramePr>
        <p:xfrm>
          <a:off x="1610175" y="290112"/>
          <a:ext cx="8558783" cy="6391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653">
                <a:tc gridSpan="5">
                  <a:txBody>
                    <a:bodyPr/>
                    <a:lstStyle/>
                    <a:p>
                      <a:pPr marL="53340">
                        <a:lnSpc>
                          <a:spcPts val="134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ÁREA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II.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CIENCIAS</a:t>
                      </a:r>
                      <a:r>
                        <a:rPr sz="1200" b="1" spc="-3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BIOLÓGICAS,</a:t>
                      </a:r>
                      <a:r>
                        <a:rPr sz="1200" b="1" spc="-3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QUÍMICAS</a:t>
                      </a:r>
                      <a:r>
                        <a:rPr sz="1200" b="1" spc="-3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200" b="1" spc="-3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DE </a:t>
                      </a:r>
                      <a:r>
                        <a:rPr sz="1200" b="1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200" b="1" spc="-3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SALUD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B w="9525">
                      <a:solidFill>
                        <a:srgbClr val="FAAA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32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9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Carrera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8829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9525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C3C1E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191135" indent="-40005">
                        <a:lnSpc>
                          <a:spcPts val="1100"/>
                        </a:lnSpc>
                        <a:spcBef>
                          <a:spcPts val="455"/>
                        </a:spcBef>
                      </a:pPr>
                      <a:r>
                        <a:rPr sz="9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Plantel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donde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 </a:t>
                      </a:r>
                      <a:r>
                        <a:rPr sz="9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imparte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carrera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239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9525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414A9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9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Sistema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652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9525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C3C1E1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0170" algn="ctr">
                        <a:lnSpc>
                          <a:spcPts val="700"/>
                        </a:lnSpc>
                        <a:spcBef>
                          <a:spcPts val="160"/>
                        </a:spcBef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Promedio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6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corte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57150" marR="49530" algn="ctr">
                        <a:lnSpc>
                          <a:spcPts val="600"/>
                        </a:lnSpc>
                        <a:spcBef>
                          <a:spcPts val="350"/>
                        </a:spcBef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¡¡¡</a:t>
                      </a:r>
                      <a:r>
                        <a:rPr sz="5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Sólo</a:t>
                      </a:r>
                      <a:r>
                        <a:rPr sz="5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es</a:t>
                      </a:r>
                      <a:r>
                        <a:rPr sz="5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una</a:t>
                      </a:r>
                      <a:r>
                        <a:rPr sz="500" spc="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referencia</a:t>
                      </a:r>
                      <a:r>
                        <a:rPr sz="5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!!!</a:t>
                      </a:r>
                      <a:endParaRPr sz="500">
                        <a:latin typeface="Tahoma"/>
                        <a:cs typeface="Tahoma"/>
                      </a:endParaRPr>
                    </a:p>
                  </a:txBody>
                  <a:tcPr marL="0" marR="0" marT="1842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9525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3810" indent="101600">
                        <a:lnSpc>
                          <a:spcPct val="72900"/>
                        </a:lnSpc>
                        <a:spcBef>
                          <a:spcPts val="890"/>
                        </a:spcBef>
                      </a:pP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Años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bachillerato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0249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9525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C3C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3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Enfermería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355" marR="269240" indent="-278130">
                        <a:lnSpc>
                          <a:spcPts val="800"/>
                        </a:lnSpc>
                        <a:spcBef>
                          <a:spcPts val="334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Enfermería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Obstetricia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857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003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7.90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831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831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Iztacala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72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591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7.76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821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821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Zaragoza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72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1305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7.89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608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608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Enfermería</a:t>
                      </a:r>
                      <a:r>
                        <a:rPr sz="700" spc="-7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3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Obstetricia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281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44830" marR="278765" indent="-278130">
                        <a:lnSpc>
                          <a:spcPts val="800"/>
                        </a:lnSpc>
                        <a:spcBef>
                          <a:spcPts val="40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Enfermería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Obstetricia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4664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85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85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85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2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Farmacia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094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Cuautitlán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09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09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7.28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900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900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6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Fisioterapia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96738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Medicina⁽²⁾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879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879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414A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414A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177165" algn="ctr">
                        <a:lnSpc>
                          <a:spcPts val="800"/>
                        </a:lnSpc>
                        <a:spcBef>
                          <a:spcPts val="27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Escuela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Estudios Superiores,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Unidad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León,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Guanajuato⁽⁴⁾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67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5547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8.05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633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633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Ingeniería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Agrícola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033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Cuautitlán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033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591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8.14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15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15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Ingeniería</a:t>
                      </a:r>
                      <a:r>
                        <a:rPr sz="700" spc="-4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700" spc="-4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Alimentos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2457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Cuautitlán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2457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608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9.00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85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85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119">
                <a:tc>
                  <a:txBody>
                    <a:bodyPr/>
                    <a:lstStyle/>
                    <a:p>
                      <a:pPr marL="382270" marR="54610" indent="-3276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Investigación</a:t>
                      </a:r>
                      <a:r>
                        <a:rPr sz="700" spc="-7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Biomédica Básica⁽²⁾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2246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025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312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414A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414A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996">
                <a:tc>
                  <a:txBody>
                    <a:bodyPr/>
                    <a:lstStyle/>
                    <a:p>
                      <a:pPr marL="144780" marR="142240" indent="762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Manejo</a:t>
                      </a:r>
                      <a:r>
                        <a:rPr sz="700" spc="-4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Sustentable de</a:t>
                      </a:r>
                      <a:r>
                        <a:rPr sz="700" spc="-8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Zonas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Costeras⁽⁴⁾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7063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40005" indent="135255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Escuela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Estudios Superiores,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Unidad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Mérida,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Yucatán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5125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0615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34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34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756">
                <a:tc rowSpan="2">
                  <a:txBody>
                    <a:bodyPr/>
                    <a:lstStyle/>
                    <a:p>
                      <a:pPr marL="320040" marR="138430" indent="-1816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</a:t>
                      </a:r>
                      <a:r>
                        <a:rPr sz="700" spc="-3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Veterinaria </a:t>
                      </a:r>
                      <a:r>
                        <a:rPr sz="700" spc="-3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Zootecnia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93283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marR="258445" indent="80010">
                        <a:lnSpc>
                          <a:spcPts val="800"/>
                        </a:lnSpc>
                        <a:spcBef>
                          <a:spcPts val="27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 Veterinaria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3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spc="-7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Zootecnia⁽³⁾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09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28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8.32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6967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6967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Cuautitlán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188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533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7.92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382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382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68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Médico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Cirujano⁽³⁾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4645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1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9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2457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9578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9.00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821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669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Iztacala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109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76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8.86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6277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76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Zaragoza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18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9366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8.97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454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3033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6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Neurociencias⁽²⁾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Facultad</a:t>
                      </a:r>
                      <a:r>
                        <a:rPr sz="700" spc="-1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9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Medicina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0518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570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414A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B w="6350">
                      <a:solidFill>
                        <a:srgbClr val="FAAA44"/>
                      </a:solidFill>
                      <a:prstDash val="dash"/>
                    </a:lnB>
                    <a:solidFill>
                      <a:srgbClr val="414A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55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1925" indent="-635" algn="ctr">
                        <a:lnSpc>
                          <a:spcPts val="800"/>
                        </a:lnSpc>
                        <a:spcBef>
                          <a:spcPts val="334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Escuela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Estudios Superiores,</a:t>
                      </a:r>
                      <a:r>
                        <a:rPr sz="700" spc="-5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Unidad</a:t>
                      </a: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Juriquilla, Querétaro⁽⁴⁾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857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518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414A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dash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414A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2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Nutriología⁽³⁾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5912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Zaragoza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18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591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8.62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188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188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4917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Odontología⁽⁴⁾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0250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marR="6985" indent="168910">
                        <a:lnSpc>
                          <a:spcPts val="800"/>
                        </a:lnSpc>
                        <a:spcBef>
                          <a:spcPts val="33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Escuela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700" spc="-7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Estudios Superiores,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Unidad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León,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Guanajuato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3800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6584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7.62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2553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2553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Optometría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5547" marB="0">
                    <a:lnL w="190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FES</a:t>
                      </a:r>
                      <a:r>
                        <a:rPr sz="700" spc="-65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Iztacala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1881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Escolarizado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0729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-2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7.86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900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63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-5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700" spc="-8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60" dirty="0">
                          <a:solidFill>
                            <a:srgbClr val="414A9F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19002" marB="0">
                    <a:lnL w="6350">
                      <a:solidFill>
                        <a:srgbClr val="FAAA44"/>
                      </a:solidFill>
                      <a:prstDash val="solid"/>
                    </a:lnL>
                    <a:lnR w="19050">
                      <a:solidFill>
                        <a:srgbClr val="FAAA44"/>
                      </a:solidFill>
                      <a:prstDash val="solid"/>
                    </a:lnR>
                    <a:lnT w="6350">
                      <a:solidFill>
                        <a:srgbClr val="FAAA44"/>
                      </a:solidFill>
                      <a:prstDash val="solid"/>
                    </a:lnT>
                    <a:lnB w="6350">
                      <a:solidFill>
                        <a:srgbClr val="FAAA44"/>
                      </a:solidFill>
                      <a:prstDash val="solid"/>
                    </a:lnB>
                    <a:solidFill>
                      <a:srgbClr val="FF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969326" y="5826564"/>
            <a:ext cx="4252996" cy="376010"/>
          </a:xfrm>
          <a:custGeom>
            <a:avLst/>
            <a:gdLst/>
            <a:ahLst/>
            <a:cxnLst/>
            <a:rect l="l" t="t" r="r" b="b"/>
            <a:pathLst>
              <a:path w="4690110" h="414654">
                <a:moveTo>
                  <a:pt x="453736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262204"/>
                </a:lnTo>
                <a:lnTo>
                  <a:pt x="7769" y="310372"/>
                </a:lnTo>
                <a:lnTo>
                  <a:pt x="29405" y="352207"/>
                </a:lnTo>
                <a:lnTo>
                  <a:pt x="62396" y="385198"/>
                </a:lnTo>
                <a:lnTo>
                  <a:pt x="104231" y="406834"/>
                </a:lnTo>
                <a:lnTo>
                  <a:pt x="152400" y="414604"/>
                </a:lnTo>
                <a:lnTo>
                  <a:pt x="4537367" y="414604"/>
                </a:lnTo>
                <a:lnTo>
                  <a:pt x="4585540" y="406834"/>
                </a:lnTo>
                <a:lnTo>
                  <a:pt x="4627375" y="385198"/>
                </a:lnTo>
                <a:lnTo>
                  <a:pt x="4660364" y="352207"/>
                </a:lnTo>
                <a:lnTo>
                  <a:pt x="4681998" y="310372"/>
                </a:lnTo>
                <a:lnTo>
                  <a:pt x="4689767" y="262204"/>
                </a:lnTo>
                <a:lnTo>
                  <a:pt x="4689767" y="152399"/>
                </a:lnTo>
                <a:lnTo>
                  <a:pt x="4681998" y="104231"/>
                </a:lnTo>
                <a:lnTo>
                  <a:pt x="4660364" y="62396"/>
                </a:lnTo>
                <a:lnTo>
                  <a:pt x="4627375" y="29405"/>
                </a:lnTo>
                <a:lnTo>
                  <a:pt x="4585540" y="7769"/>
                </a:lnTo>
                <a:lnTo>
                  <a:pt x="4537367" y="0"/>
                </a:lnTo>
                <a:close/>
              </a:path>
            </a:pathLst>
          </a:custGeom>
          <a:solidFill>
            <a:srgbClr val="FFEFD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4100872" y="5842029"/>
            <a:ext cx="4004243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843"/>
              </a:lnSpc>
              <a:spcBef>
                <a:spcPts val="91"/>
              </a:spcBef>
              <a:tabLst>
                <a:tab pos="1782157" algn="l"/>
              </a:tabLst>
            </a:pPr>
            <a:r>
              <a:rPr sz="725" spc="-50" dirty="0">
                <a:solidFill>
                  <a:srgbClr val="414A9F"/>
                </a:solidFill>
                <a:latin typeface="Tahoma"/>
                <a:cs typeface="Tahoma"/>
              </a:rPr>
              <a:t>⁽¹⁾</a:t>
            </a:r>
            <a:r>
              <a:rPr sz="725" spc="-73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Carrera</a:t>
            </a:r>
            <a:r>
              <a:rPr sz="635" spc="-41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con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prerrequisitos</a:t>
            </a:r>
            <a:r>
              <a:rPr sz="635" spc="-41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27" dirty="0">
                <a:solidFill>
                  <a:srgbClr val="414A9F"/>
                </a:solidFill>
                <a:latin typeface="Tahoma"/>
                <a:cs typeface="Tahoma"/>
              </a:rPr>
              <a:t>(ver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18" dirty="0">
                <a:solidFill>
                  <a:srgbClr val="414A9F"/>
                </a:solidFill>
                <a:latin typeface="Tahoma"/>
                <a:cs typeface="Tahoma"/>
              </a:rPr>
              <a:t>págs.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32" dirty="0">
                <a:solidFill>
                  <a:srgbClr val="414A9F"/>
                </a:solidFill>
                <a:latin typeface="Tahoma"/>
                <a:cs typeface="Tahoma"/>
              </a:rPr>
              <a:t>15-</a:t>
            </a:r>
            <a:r>
              <a:rPr sz="635" spc="-23" dirty="0">
                <a:solidFill>
                  <a:srgbClr val="414A9F"/>
                </a:solidFill>
                <a:latin typeface="Tahoma"/>
                <a:cs typeface="Tahoma"/>
              </a:rPr>
              <a:t>22)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	</a:t>
            </a:r>
            <a:r>
              <a:rPr sz="725" spc="-41" dirty="0">
                <a:solidFill>
                  <a:srgbClr val="414A9F"/>
                </a:solidFill>
                <a:latin typeface="Tahoma"/>
                <a:cs typeface="Tahoma"/>
              </a:rPr>
              <a:t>⁽⁴⁾</a:t>
            </a:r>
            <a:r>
              <a:rPr sz="725" spc="-73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Carrera</a:t>
            </a:r>
            <a:r>
              <a:rPr sz="635" spc="-41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impartida</a:t>
            </a:r>
            <a:r>
              <a:rPr sz="635" spc="-41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en</a:t>
            </a:r>
            <a:r>
              <a:rPr sz="635" spc="-41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sede</a:t>
            </a:r>
            <a:r>
              <a:rPr sz="635" spc="-45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foránea</a:t>
            </a:r>
            <a:endParaRPr sz="635">
              <a:latin typeface="Tahoma"/>
              <a:cs typeface="Tahoma"/>
            </a:endParaRPr>
          </a:p>
          <a:p>
            <a:pPr marL="11516">
              <a:lnSpc>
                <a:spcPts val="811"/>
              </a:lnSpc>
              <a:tabLst>
                <a:tab pos="1782157" algn="l"/>
              </a:tabLst>
            </a:pPr>
            <a:r>
              <a:rPr sz="725" spc="-41" dirty="0">
                <a:solidFill>
                  <a:srgbClr val="414A9F"/>
                </a:solidFill>
                <a:latin typeface="Tahoma"/>
                <a:cs typeface="Tahoma"/>
              </a:rPr>
              <a:t>⁽²⁾</a:t>
            </a:r>
            <a:r>
              <a:rPr sz="725" spc="-73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Carrera</a:t>
            </a:r>
            <a:r>
              <a:rPr sz="635" spc="-32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de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ingreso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indirecto</a:t>
            </a:r>
            <a:r>
              <a:rPr sz="635" spc="-32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27" dirty="0">
                <a:solidFill>
                  <a:srgbClr val="414A9F"/>
                </a:solidFill>
                <a:latin typeface="Tahoma"/>
                <a:cs typeface="Tahoma"/>
              </a:rPr>
              <a:t>(ver</a:t>
            </a:r>
            <a:r>
              <a:rPr sz="635" spc="-3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18" dirty="0">
                <a:solidFill>
                  <a:srgbClr val="414A9F"/>
                </a:solidFill>
                <a:latin typeface="Tahoma"/>
                <a:cs typeface="Tahoma"/>
              </a:rPr>
              <a:t>págs.</a:t>
            </a:r>
            <a:r>
              <a:rPr sz="635" spc="-32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27" dirty="0">
                <a:solidFill>
                  <a:srgbClr val="414A9F"/>
                </a:solidFill>
                <a:latin typeface="Tahoma"/>
                <a:cs typeface="Tahoma"/>
              </a:rPr>
              <a:t>23-</a:t>
            </a:r>
            <a:r>
              <a:rPr sz="635" spc="-23" dirty="0">
                <a:solidFill>
                  <a:srgbClr val="414A9F"/>
                </a:solidFill>
                <a:latin typeface="Tahoma"/>
                <a:cs typeface="Tahoma"/>
              </a:rPr>
              <a:t>35)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	</a:t>
            </a:r>
            <a:r>
              <a:rPr sz="725" spc="-45" dirty="0">
                <a:solidFill>
                  <a:srgbClr val="414A9F"/>
                </a:solidFill>
                <a:latin typeface="Tahoma"/>
                <a:cs typeface="Tahoma"/>
              </a:rPr>
              <a:t>⁽⁵⁾</a:t>
            </a:r>
            <a:r>
              <a:rPr sz="725" spc="-86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Sin</a:t>
            </a:r>
            <a:r>
              <a:rPr sz="635" spc="-54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registro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de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solicitudes</a:t>
            </a:r>
            <a:r>
              <a:rPr sz="635" spc="-54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de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ingreso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por</a:t>
            </a:r>
            <a:r>
              <a:rPr sz="635" spc="-54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Pase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Reglamentado</a:t>
            </a:r>
            <a:endParaRPr sz="635">
              <a:latin typeface="Tahoma"/>
              <a:cs typeface="Tahoma"/>
            </a:endParaRPr>
          </a:p>
          <a:p>
            <a:pPr marL="11516">
              <a:lnSpc>
                <a:spcPts val="839"/>
              </a:lnSpc>
            </a:pPr>
            <a:r>
              <a:rPr sz="725" spc="-41" dirty="0">
                <a:solidFill>
                  <a:srgbClr val="414A9F"/>
                </a:solidFill>
                <a:latin typeface="Tahoma"/>
                <a:cs typeface="Tahoma"/>
              </a:rPr>
              <a:t>⁽³⁾</a:t>
            </a:r>
            <a:r>
              <a:rPr sz="725" spc="-82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Carrera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de</a:t>
            </a:r>
            <a:r>
              <a:rPr sz="635" spc="-45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dirty="0">
                <a:solidFill>
                  <a:srgbClr val="414A9F"/>
                </a:solidFill>
                <a:latin typeface="Tahoma"/>
                <a:cs typeface="Tahoma"/>
              </a:rPr>
              <a:t>alta</a:t>
            </a:r>
            <a:r>
              <a:rPr sz="635" spc="-50" dirty="0">
                <a:solidFill>
                  <a:srgbClr val="414A9F"/>
                </a:solidFill>
                <a:latin typeface="Tahoma"/>
                <a:cs typeface="Tahoma"/>
              </a:rPr>
              <a:t> </a:t>
            </a:r>
            <a:r>
              <a:rPr sz="635" spc="-9" dirty="0">
                <a:solidFill>
                  <a:srgbClr val="414A9F"/>
                </a:solidFill>
                <a:latin typeface="Tahoma"/>
                <a:cs typeface="Tahoma"/>
              </a:rPr>
              <a:t>demanda</a:t>
            </a:r>
            <a:endParaRPr sz="635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449209" y="5832948"/>
            <a:ext cx="2487537" cy="193088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fld id="{81D60167-4931-47E6-BA6A-407CBD079E47}" type="slidenum">
              <a:rPr spc="36" dirty="0"/>
              <a:pPr marL="11516">
                <a:spcBef>
                  <a:spcPts val="91"/>
                </a:spcBef>
              </a:pPr>
              <a:t>31</a:t>
            </a:fld>
            <a:endParaRPr spc="36" dirty="0"/>
          </a:p>
        </p:txBody>
      </p:sp>
    </p:spTree>
    <p:extLst>
      <p:ext uri="{BB962C8B-B14F-4D97-AF65-F5344CB8AC3E}">
        <p14:creationId xmlns:p14="http://schemas.microsoft.com/office/powerpoint/2010/main" val="183957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-1470498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177583" y="448056"/>
            <a:ext cx="9323034" cy="6042024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*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 algunos casos, se puede considerar </a:t>
            </a:r>
            <a:r>
              <a:rPr kumimoji="0" lang="es-MX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(</a:t>
            </a:r>
            <a:r>
              <a:rPr lang="es-MX" sz="2400" b="1" i="1" u="sng" noProof="0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solo como</a:t>
            </a:r>
            <a:r>
              <a:rPr kumimoji="0" lang="es-MX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manera de desempate académico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, </a:t>
            </a:r>
            <a:r>
              <a:rPr kumimoji="0" lang="es-MX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cuando </a:t>
            </a:r>
            <a:r>
              <a:rPr lang="es-MX" sz="2400" b="1" i="1" u="sng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el alumnado</a:t>
            </a:r>
            <a:r>
              <a:rPr kumimoji="0" lang="es-MX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tiene los mismos</a:t>
            </a:r>
            <a:r>
              <a:rPr kumimoji="0" lang="es-MX" sz="2400" b="1" i="1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años y el mismo promedio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) 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el número de asignaturas </a:t>
            </a:r>
            <a:r>
              <a:rPr kumimoji="0" lang="es-MX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acreditadas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en exámenes extraordinarios.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endParaRPr lang="es-MX" sz="2400" b="1" i="1" dirty="0">
              <a:solidFill>
                <a:prstClr val="white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algn="just">
              <a:buClr>
                <a:srgbClr val="990099"/>
              </a:buClr>
              <a:buSzPts val="2400"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* </a:t>
            </a:r>
            <a:r>
              <a:rPr lang="es-MX" sz="2400" dirty="0" smtClean="0">
                <a:latin typeface="Aptos" panose="020B0004020202020204"/>
              </a:rPr>
              <a:t>Para </a:t>
            </a:r>
            <a:r>
              <a:rPr lang="es-MX" sz="2400" dirty="0">
                <a:latin typeface="Aptos" panose="020B0004020202020204"/>
              </a:rPr>
              <a:t>obtener el promedio global, se suman todas las asignaturas con valor numérico </a:t>
            </a:r>
            <a:r>
              <a:rPr lang="es-MX" sz="2400" dirty="0" smtClean="0">
                <a:latin typeface="Aptos" panose="020B0004020202020204"/>
              </a:rPr>
              <a:t>(6, 7, 8</a:t>
            </a:r>
            <a:r>
              <a:rPr lang="es-MX" sz="2400" dirty="0">
                <a:latin typeface="Aptos" panose="020B0004020202020204"/>
              </a:rPr>
              <a:t>, 9 y 10) y se dividen </a:t>
            </a:r>
            <a:r>
              <a:rPr lang="es-MX" sz="2400" dirty="0" smtClean="0">
                <a:latin typeface="Aptos" panose="020B0004020202020204"/>
              </a:rPr>
              <a:t>entre </a:t>
            </a:r>
            <a:r>
              <a:rPr lang="es-MX" sz="2400" dirty="0">
                <a:latin typeface="Aptos" panose="020B0004020202020204"/>
              </a:rPr>
              <a:t>el número de asignaturas sumadas: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endParaRPr lang="es-MX" sz="2400" b="1" i="1" dirty="0">
              <a:solidFill>
                <a:prstClr val="white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Tx/>
              <a:buChar char="-"/>
              <a:tabLst/>
              <a:defRPr/>
            </a:pPr>
            <a:r>
              <a:rPr lang="es-MX" sz="2400" b="1" i="1" dirty="0" smtClean="0">
                <a:solidFill>
                  <a:prstClr val="white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Área 1 y 2 se suman las 29 asignaturas numéricas y se divide entre 29.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Tx/>
              <a:buChar char="-"/>
              <a:tabLst/>
              <a:defRPr/>
            </a:pPr>
            <a:endParaRPr lang="es-MX" sz="2400" b="1" i="1" dirty="0" smtClean="0">
              <a:solidFill>
                <a:prstClr val="white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Tx/>
              <a:buChar char="-"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Área 3 y 4 se suman 30 asignaturas numéricas y se divide entre 30.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-1470498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360593" y="1287194"/>
            <a:ext cx="9140023" cy="354083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En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virtud de su carácter obligatorio, la acreditación de las asignaturas de Orientación Educativa y Educación Física IV y V respectivamente, que en el historial académico aparecen 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sin créditos (00) y su </a:t>
            </a:r>
            <a:r>
              <a:rPr lang="es-MX" sz="2800" b="1" i="1" noProof="0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calificación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es “AC”,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es requisito indispensable acreditarlas para considerar concluido </a:t>
            </a:r>
            <a:r>
              <a:rPr lang="es-MX" sz="2800" b="1" i="1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tu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bachillerato.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pic>
        <p:nvPicPr>
          <p:cNvPr id="6" name="Imagen 5" descr="¿Qué puedes hacer si eres &lt;strong&gt;estudiante&lt;/strong&gt; en Barcelona? | Blogs c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85" y="3773051"/>
            <a:ext cx="2148254" cy="28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15" y="-1497930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344989" y="577376"/>
            <a:ext cx="9327238" cy="291171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Si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cumples con los créditos optativos de tu área y tienes en tu historial académico una o más asignaturas optativas reprobadas, estás ultimas, 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no se consideran para la asignación del Pase Reglamentado ni para tu promedio final.</a:t>
            </a:r>
            <a:endParaRPr kumimoji="0" lang="es-MX" sz="2800" b="1" i="1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pic>
        <p:nvPicPr>
          <p:cNvPr id="6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8304" y="3432110"/>
            <a:ext cx="3368040" cy="28056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8363" y="3432110"/>
            <a:ext cx="7973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i="1" dirty="0" smtClean="0">
                <a:solidFill>
                  <a:srgbClr val="00FF00"/>
                </a:solidFill>
                <a:latin typeface="Aptos" panose="020B0004020202020204"/>
              </a:rPr>
              <a:t>Recuerda que, en exámenes extraordinarios </a:t>
            </a:r>
            <a:r>
              <a:rPr lang="es-MX" sz="2800" b="1" i="1" dirty="0" smtClean="0">
                <a:solidFill>
                  <a:schemeClr val="bg1"/>
                </a:solidFill>
                <a:latin typeface="Aptos" panose="020B0004020202020204"/>
              </a:rPr>
              <a:t>puedes inscribir cualquier optativa de tu área</a:t>
            </a:r>
            <a:r>
              <a:rPr lang="es-MX" sz="2800" b="1" i="1" dirty="0" smtClean="0">
                <a:solidFill>
                  <a:srgbClr val="00FF00"/>
                </a:solidFill>
                <a:latin typeface="Aptos" panose="020B0004020202020204"/>
              </a:rPr>
              <a:t> que te permita concluir tu bachillerato.</a:t>
            </a:r>
            <a:endParaRPr lang="es-MX" sz="2800" b="1" i="1" dirty="0">
              <a:solidFill>
                <a:srgbClr val="00FF00"/>
              </a:solidFill>
              <a:latin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1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5B4D13-A644-E9CC-E297-2861361A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"/>
            <a:ext cx="12192000" cy="6858000"/>
          </a:xfrm>
          <a:prstGeom prst="rect">
            <a:avLst/>
          </a:prstGeom>
        </p:spPr>
      </p:pic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B98E11FC-27BC-BB7B-6B43-E14C922FAA89}"/>
              </a:ext>
            </a:extLst>
          </p:cNvPr>
          <p:cNvSpPr/>
          <p:nvPr/>
        </p:nvSpPr>
        <p:spPr>
          <a:xfrm>
            <a:off x="0" y="0"/>
            <a:ext cx="10036629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90700D5F-A16A-99A4-C1D3-E5CF66F54D2A}"/>
              </a:ext>
            </a:extLst>
          </p:cNvPr>
          <p:cNvSpPr/>
          <p:nvPr/>
        </p:nvSpPr>
        <p:spPr>
          <a:xfrm>
            <a:off x="1019369" y="0"/>
            <a:ext cx="10153261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A1A0076E-C65C-8AD0-9D66-B680316FF14A}"/>
              </a:ext>
            </a:extLst>
          </p:cNvPr>
          <p:cNvSpPr/>
          <p:nvPr/>
        </p:nvSpPr>
        <p:spPr>
          <a:xfrm>
            <a:off x="2175257" y="0"/>
            <a:ext cx="10036629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D00E5F2-B99E-0086-F8A0-73B5860CE0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162564"/>
            <a:ext cx="957122" cy="105974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6DC07A5-BCF5-C65D-6109-B558694C40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" y="146909"/>
            <a:ext cx="957122" cy="107540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4A396CF-9A03-4EF6-FF98-751382712AF5}"/>
              </a:ext>
            </a:extLst>
          </p:cNvPr>
          <p:cNvGrpSpPr/>
          <p:nvPr/>
        </p:nvGrpSpPr>
        <p:grpSpPr>
          <a:xfrm>
            <a:off x="4910906" y="609810"/>
            <a:ext cx="1358427" cy="3608794"/>
            <a:chOff x="4910906" y="609810"/>
            <a:chExt cx="1358427" cy="3608794"/>
          </a:xfrm>
        </p:grpSpPr>
        <p:sp>
          <p:nvSpPr>
            <p:cNvPr id="40" name="Hexágono 39">
              <a:extLst>
                <a:ext uri="{FF2B5EF4-FFF2-40B4-BE49-F238E27FC236}">
                  <a16:creationId xmlns:a16="http://schemas.microsoft.com/office/drawing/2014/main" id="{59F60BBE-FD0A-B60E-159F-C9B8349594DF}"/>
                </a:ext>
              </a:extLst>
            </p:cNvPr>
            <p:cNvSpPr/>
            <p:nvPr/>
          </p:nvSpPr>
          <p:spPr>
            <a:xfrm>
              <a:off x="5002229" y="609810"/>
              <a:ext cx="1175780" cy="9144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4º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B200B32B-64AD-CBB1-CAC1-B189041010DB}"/>
                </a:ext>
              </a:extLst>
            </p:cNvPr>
            <p:cNvSpPr/>
            <p:nvPr/>
          </p:nvSpPr>
          <p:spPr>
            <a:xfrm>
              <a:off x="4910906" y="3215563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Inglés IV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BF648F-6667-B7AE-1A9E-B6E29D23FA2C}"/>
              </a:ext>
            </a:extLst>
          </p:cNvPr>
          <p:cNvGrpSpPr/>
          <p:nvPr/>
        </p:nvGrpSpPr>
        <p:grpSpPr>
          <a:xfrm>
            <a:off x="7019666" y="549340"/>
            <a:ext cx="1358428" cy="5394263"/>
            <a:chOff x="7019666" y="549340"/>
            <a:chExt cx="1358428" cy="5394263"/>
          </a:xfrm>
        </p:grpSpPr>
        <p:sp>
          <p:nvSpPr>
            <p:cNvPr id="44" name="Hexágono 43">
              <a:extLst>
                <a:ext uri="{FF2B5EF4-FFF2-40B4-BE49-F238E27FC236}">
                  <a16:creationId xmlns:a16="http://schemas.microsoft.com/office/drawing/2014/main" id="{85CB344C-94C6-2832-EEFD-C30A8E118A6A}"/>
                </a:ext>
              </a:extLst>
            </p:cNvPr>
            <p:cNvSpPr/>
            <p:nvPr/>
          </p:nvSpPr>
          <p:spPr>
            <a:xfrm>
              <a:off x="7110990" y="549340"/>
              <a:ext cx="1175780" cy="9144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5º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0EB3394D-53E8-2F5B-3A21-CEA5760A1801}"/>
                </a:ext>
              </a:extLst>
            </p:cNvPr>
            <p:cNvSpPr/>
            <p:nvPr/>
          </p:nvSpPr>
          <p:spPr>
            <a:xfrm>
              <a:off x="7019667" y="1585037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Inglés V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1BC56CC8-011C-7E18-B124-AA6F05C2A762}"/>
                </a:ext>
              </a:extLst>
            </p:cNvPr>
            <p:cNvSpPr/>
            <p:nvPr/>
          </p:nvSpPr>
          <p:spPr>
            <a:xfrm>
              <a:off x="7019666" y="267519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Italiano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dirty="0">
                  <a:solidFill>
                    <a:schemeClr val="tx1"/>
                  </a:solidFill>
                  <a:latin typeface="Arial Black"/>
                  <a:sym typeface="Arial Black"/>
                </a:rPr>
                <a:t>I</a:t>
              </a:r>
              <a:endParaRPr lang="es-MX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F23955D6-BB23-6738-62F0-76AEB5EB276D}"/>
                </a:ext>
              </a:extLst>
            </p:cNvPr>
            <p:cNvSpPr/>
            <p:nvPr/>
          </p:nvSpPr>
          <p:spPr>
            <a:xfrm>
              <a:off x="7019667" y="376840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Alemán</a:t>
              </a:r>
              <a:r>
                <a:rPr lang="es-MX" sz="18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2C44BDFB-9D4E-E9F6-6E2C-9A09D85E7D3F}"/>
                </a:ext>
              </a:extLst>
            </p:cNvPr>
            <p:cNvSpPr/>
            <p:nvPr/>
          </p:nvSpPr>
          <p:spPr>
            <a:xfrm>
              <a:off x="7019666" y="494056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5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Francés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924D722-E8E5-5D27-3DC0-49016C6F7CF2}"/>
              </a:ext>
            </a:extLst>
          </p:cNvPr>
          <p:cNvGrpSpPr/>
          <p:nvPr/>
        </p:nvGrpSpPr>
        <p:grpSpPr>
          <a:xfrm>
            <a:off x="9132219" y="549340"/>
            <a:ext cx="1488068" cy="5364432"/>
            <a:chOff x="9132219" y="549340"/>
            <a:chExt cx="1488068" cy="5364432"/>
          </a:xfrm>
        </p:grpSpPr>
        <p:sp>
          <p:nvSpPr>
            <p:cNvPr id="45" name="Hexágono 44">
              <a:extLst>
                <a:ext uri="{FF2B5EF4-FFF2-40B4-BE49-F238E27FC236}">
                  <a16:creationId xmlns:a16="http://schemas.microsoft.com/office/drawing/2014/main" id="{AA2F26E3-ADA9-EBE9-E04C-65B45A5F0363}"/>
                </a:ext>
              </a:extLst>
            </p:cNvPr>
            <p:cNvSpPr/>
            <p:nvPr/>
          </p:nvSpPr>
          <p:spPr>
            <a:xfrm>
              <a:off x="9261860" y="549340"/>
              <a:ext cx="1175780" cy="914400"/>
            </a:xfrm>
            <a:prstGeom prst="hexagon">
              <a:avLst>
                <a:gd name="adj" fmla="val 1531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6º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A6F957A3-B19B-D1B4-856E-321A12CE28C5}"/>
                </a:ext>
              </a:extLst>
            </p:cNvPr>
            <p:cNvSpPr/>
            <p:nvPr/>
          </p:nvSpPr>
          <p:spPr>
            <a:xfrm>
              <a:off x="9132219" y="1561887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Inglés VI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354B1294-5258-F304-9C28-E4CA88EF3135}"/>
                </a:ext>
              </a:extLst>
            </p:cNvPr>
            <p:cNvSpPr/>
            <p:nvPr/>
          </p:nvSpPr>
          <p:spPr>
            <a:xfrm>
              <a:off x="9181218" y="2626073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Italiano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800" b="1" dirty="0">
                  <a:solidFill>
                    <a:schemeClr val="tx1"/>
                  </a:solidFill>
                  <a:latin typeface="Arial Black"/>
                  <a:sym typeface="Arial Black"/>
                </a:rPr>
                <a:t>II</a:t>
              </a:r>
              <a:endParaRPr lang="es-MX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FCFCCFD-0561-5A0F-DD2C-0A0510E09B75}"/>
                </a:ext>
              </a:extLst>
            </p:cNvPr>
            <p:cNvSpPr/>
            <p:nvPr/>
          </p:nvSpPr>
          <p:spPr>
            <a:xfrm>
              <a:off x="9261860" y="376840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Alemán</a:t>
              </a:r>
              <a:r>
                <a:rPr lang="es-MX" sz="18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F83EA36B-A659-8BEE-BC0D-183866DEF91C}"/>
                </a:ext>
              </a:extLst>
            </p:cNvPr>
            <p:cNvSpPr/>
            <p:nvPr/>
          </p:nvSpPr>
          <p:spPr>
            <a:xfrm>
              <a:off x="9261860" y="4910731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5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Francés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II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26BCC25D-1E1B-E1DC-C764-D00074ADF83C}"/>
              </a:ext>
            </a:extLst>
          </p:cNvPr>
          <p:cNvSpPr/>
          <p:nvPr/>
        </p:nvSpPr>
        <p:spPr>
          <a:xfrm>
            <a:off x="2611983" y="609810"/>
            <a:ext cx="1060704" cy="565829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U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N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b="1" i="0" u="none" strike="noStrike" cap="none" dirty="0">
              <a:solidFill>
                <a:schemeClr val="lt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b="1" i="0" u="none" strike="noStrike" cap="none" dirty="0">
              <a:solidFill>
                <a:schemeClr val="lt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O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M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</a:t>
            </a:r>
            <a:endParaRPr lang="es-MX" dirty="0">
              <a:latin typeface="Aptos" panose="020B0004020202020204"/>
              <a:cs typeface="Aharoni" panose="02010803020104030203" pitchFamily="2" charset="-79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E370089-3E91-819E-DE72-E4EDC2D4AB7B}"/>
              </a:ext>
            </a:extLst>
          </p:cNvPr>
          <p:cNvGrpSpPr/>
          <p:nvPr/>
        </p:nvGrpSpPr>
        <p:grpSpPr>
          <a:xfrm>
            <a:off x="5895317" y="2619053"/>
            <a:ext cx="1199374" cy="2193286"/>
            <a:chOff x="5895317" y="2619053"/>
            <a:chExt cx="1199374" cy="2193286"/>
          </a:xfrm>
        </p:grpSpPr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74032058-7DCA-6F10-7FAD-2B76909CEF63}"/>
                </a:ext>
              </a:extLst>
            </p:cNvPr>
            <p:cNvSpPr/>
            <p:nvPr/>
          </p:nvSpPr>
          <p:spPr>
            <a:xfrm rot="19215697">
              <a:off x="5895317" y="2619053"/>
              <a:ext cx="1175780" cy="22598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420DFD19-B6A2-0E4D-40D4-48843A03D15E}"/>
                </a:ext>
              </a:extLst>
            </p:cNvPr>
            <p:cNvSpPr/>
            <p:nvPr/>
          </p:nvSpPr>
          <p:spPr>
            <a:xfrm rot="2359305">
              <a:off x="5918911" y="4586359"/>
              <a:ext cx="1175780" cy="22598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646CC1B2-E4CC-BF20-1B94-49E69EA70F7C}"/>
                </a:ext>
              </a:extLst>
            </p:cNvPr>
            <p:cNvSpPr/>
            <p:nvPr/>
          </p:nvSpPr>
          <p:spPr>
            <a:xfrm rot="20636690">
              <a:off x="6290574" y="3327207"/>
              <a:ext cx="760642" cy="205395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5BBB1FC-594A-E33A-CFEA-31EF5B95070D}"/>
                </a:ext>
              </a:extLst>
            </p:cNvPr>
            <p:cNvSpPr/>
            <p:nvPr/>
          </p:nvSpPr>
          <p:spPr>
            <a:xfrm rot="1521665">
              <a:off x="6264178" y="3969878"/>
              <a:ext cx="760642" cy="205395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F0FD83C-E6C2-D807-851A-1B7771EE42ED}"/>
              </a:ext>
            </a:extLst>
          </p:cNvPr>
          <p:cNvGrpSpPr/>
          <p:nvPr/>
        </p:nvGrpSpPr>
        <p:grpSpPr>
          <a:xfrm>
            <a:off x="8432649" y="1948437"/>
            <a:ext cx="743983" cy="3622726"/>
            <a:chOff x="8432649" y="1948437"/>
            <a:chExt cx="743983" cy="3622726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77C14CCA-1484-0CE3-DDCC-508B465EEBCA}"/>
                </a:ext>
              </a:extLst>
            </p:cNvPr>
            <p:cNvSpPr/>
            <p:nvPr/>
          </p:nvSpPr>
          <p:spPr>
            <a:xfrm>
              <a:off x="8432649" y="1948437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4B778D15-3FF0-0346-0E80-D49337A3A9ED}"/>
                </a:ext>
              </a:extLst>
            </p:cNvPr>
            <p:cNvSpPr/>
            <p:nvPr/>
          </p:nvSpPr>
          <p:spPr>
            <a:xfrm>
              <a:off x="8438009" y="3061742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lecha: a la derecha 8">
              <a:extLst>
                <a:ext uri="{FF2B5EF4-FFF2-40B4-BE49-F238E27FC236}">
                  <a16:creationId xmlns:a16="http://schemas.microsoft.com/office/drawing/2014/main" id="{E91C3FE4-4962-D128-409C-D005C75BED23}"/>
                </a:ext>
              </a:extLst>
            </p:cNvPr>
            <p:cNvSpPr/>
            <p:nvPr/>
          </p:nvSpPr>
          <p:spPr>
            <a:xfrm>
              <a:off x="8482927" y="4213306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245B933B-1502-2C19-B6D4-A86C128B9603}"/>
                </a:ext>
              </a:extLst>
            </p:cNvPr>
            <p:cNvSpPr/>
            <p:nvPr/>
          </p:nvSpPr>
          <p:spPr>
            <a:xfrm>
              <a:off x="8517445" y="5341223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5704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F5B4D13-A644-E9CC-E297-2861361A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"/>
            <a:ext cx="12192000" cy="6858000"/>
          </a:xfrm>
          <a:prstGeom prst="rect">
            <a:avLst/>
          </a:prstGeom>
        </p:spPr>
      </p:pic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B98E11FC-27BC-BB7B-6B43-E14C922FAA89}"/>
              </a:ext>
            </a:extLst>
          </p:cNvPr>
          <p:cNvSpPr/>
          <p:nvPr/>
        </p:nvSpPr>
        <p:spPr>
          <a:xfrm>
            <a:off x="0" y="0"/>
            <a:ext cx="10036629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90700D5F-A16A-99A4-C1D3-E5CF66F54D2A}"/>
              </a:ext>
            </a:extLst>
          </p:cNvPr>
          <p:cNvSpPr/>
          <p:nvPr/>
        </p:nvSpPr>
        <p:spPr>
          <a:xfrm>
            <a:off x="1019369" y="0"/>
            <a:ext cx="10153261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A1A0076E-C65C-8AD0-9D66-B680316FF14A}"/>
              </a:ext>
            </a:extLst>
          </p:cNvPr>
          <p:cNvSpPr/>
          <p:nvPr/>
        </p:nvSpPr>
        <p:spPr>
          <a:xfrm>
            <a:off x="2175257" y="0"/>
            <a:ext cx="10036629" cy="6858000"/>
          </a:xfrm>
          <a:custGeom>
            <a:avLst/>
            <a:gdLst>
              <a:gd name="connsiteX0" fmla="*/ 1655739 w 6663167"/>
              <a:gd name="connsiteY0" fmla="*/ 0 h 6858000"/>
              <a:gd name="connsiteX1" fmla="*/ 6663167 w 6663167"/>
              <a:gd name="connsiteY1" fmla="*/ 0 h 6858000"/>
              <a:gd name="connsiteX2" fmla="*/ 6663167 w 6663167"/>
              <a:gd name="connsiteY2" fmla="*/ 6858000 h 6858000"/>
              <a:gd name="connsiteX3" fmla="*/ 1655739 w 6663167"/>
              <a:gd name="connsiteY3" fmla="*/ 6858000 h 6858000"/>
              <a:gd name="connsiteX4" fmla="*/ 0 w 6663167"/>
              <a:gd name="connsiteY4" fmla="*/ 3429000 h 6858000"/>
              <a:gd name="connsiteX5" fmla="*/ 1655739 w 6663167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167" h="6858000">
                <a:moveTo>
                  <a:pt x="1655739" y="0"/>
                </a:moveTo>
                <a:lnTo>
                  <a:pt x="6663167" y="0"/>
                </a:lnTo>
                <a:lnTo>
                  <a:pt x="6663167" y="6858000"/>
                </a:lnTo>
                <a:lnTo>
                  <a:pt x="1655739" y="6858000"/>
                </a:lnTo>
                <a:lnTo>
                  <a:pt x="0" y="3429000"/>
                </a:lnTo>
                <a:lnTo>
                  <a:pt x="1655739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D00E5F2-B99E-0086-F8A0-73B5860CE0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162564"/>
            <a:ext cx="957122" cy="105974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6DC07A5-BCF5-C65D-6109-B558694C40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" y="146909"/>
            <a:ext cx="957122" cy="107540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4A396CF-9A03-4EF6-FF98-751382712AF5}"/>
              </a:ext>
            </a:extLst>
          </p:cNvPr>
          <p:cNvGrpSpPr/>
          <p:nvPr/>
        </p:nvGrpSpPr>
        <p:grpSpPr>
          <a:xfrm>
            <a:off x="4910906" y="609810"/>
            <a:ext cx="1358427" cy="3608794"/>
            <a:chOff x="4910906" y="609810"/>
            <a:chExt cx="1358427" cy="3608794"/>
          </a:xfrm>
        </p:grpSpPr>
        <p:sp>
          <p:nvSpPr>
            <p:cNvPr id="40" name="Hexágono 39">
              <a:extLst>
                <a:ext uri="{FF2B5EF4-FFF2-40B4-BE49-F238E27FC236}">
                  <a16:creationId xmlns:a16="http://schemas.microsoft.com/office/drawing/2014/main" id="{59F60BBE-FD0A-B60E-159F-C9B8349594DF}"/>
                </a:ext>
              </a:extLst>
            </p:cNvPr>
            <p:cNvSpPr/>
            <p:nvPr/>
          </p:nvSpPr>
          <p:spPr>
            <a:xfrm>
              <a:off x="5002229" y="609810"/>
              <a:ext cx="1175780" cy="9144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4º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B200B32B-64AD-CBB1-CAC1-B189041010DB}"/>
                </a:ext>
              </a:extLst>
            </p:cNvPr>
            <p:cNvSpPr/>
            <p:nvPr/>
          </p:nvSpPr>
          <p:spPr>
            <a:xfrm>
              <a:off x="4910906" y="3215563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5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Francés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IV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BF648F-6667-B7AE-1A9E-B6E29D23FA2C}"/>
              </a:ext>
            </a:extLst>
          </p:cNvPr>
          <p:cNvGrpSpPr/>
          <p:nvPr/>
        </p:nvGrpSpPr>
        <p:grpSpPr>
          <a:xfrm>
            <a:off x="7019666" y="549340"/>
            <a:ext cx="1358428" cy="5394263"/>
            <a:chOff x="7019666" y="549340"/>
            <a:chExt cx="1358428" cy="5394263"/>
          </a:xfrm>
        </p:grpSpPr>
        <p:sp>
          <p:nvSpPr>
            <p:cNvPr id="44" name="Hexágono 43">
              <a:extLst>
                <a:ext uri="{FF2B5EF4-FFF2-40B4-BE49-F238E27FC236}">
                  <a16:creationId xmlns:a16="http://schemas.microsoft.com/office/drawing/2014/main" id="{85CB344C-94C6-2832-EEFD-C30A8E118A6A}"/>
                </a:ext>
              </a:extLst>
            </p:cNvPr>
            <p:cNvSpPr/>
            <p:nvPr/>
          </p:nvSpPr>
          <p:spPr>
            <a:xfrm>
              <a:off x="7110990" y="549340"/>
              <a:ext cx="1175780" cy="9144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5º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0EB3394D-53E8-2F5B-3A21-CEA5760A1801}"/>
                </a:ext>
              </a:extLst>
            </p:cNvPr>
            <p:cNvSpPr/>
            <p:nvPr/>
          </p:nvSpPr>
          <p:spPr>
            <a:xfrm>
              <a:off x="7019667" y="1585037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5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Francés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V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1BC56CC8-011C-7E18-B124-AA6F05C2A762}"/>
                </a:ext>
              </a:extLst>
            </p:cNvPr>
            <p:cNvSpPr/>
            <p:nvPr/>
          </p:nvSpPr>
          <p:spPr>
            <a:xfrm>
              <a:off x="7019666" y="267519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Italiano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dirty="0">
                  <a:solidFill>
                    <a:schemeClr val="tx1"/>
                  </a:solidFill>
                  <a:latin typeface="Arial Black"/>
                  <a:sym typeface="Arial Black"/>
                </a:rPr>
                <a:t>I</a:t>
              </a:r>
              <a:endParaRPr lang="es-MX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F23955D6-BB23-6738-62F0-76AEB5EB276D}"/>
                </a:ext>
              </a:extLst>
            </p:cNvPr>
            <p:cNvSpPr/>
            <p:nvPr/>
          </p:nvSpPr>
          <p:spPr>
            <a:xfrm>
              <a:off x="7019667" y="376840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Alemán</a:t>
              </a:r>
              <a:r>
                <a:rPr lang="es-MX" sz="18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2C44BDFB-9D4E-E9F6-6E2C-9A09D85E7D3F}"/>
                </a:ext>
              </a:extLst>
            </p:cNvPr>
            <p:cNvSpPr/>
            <p:nvPr/>
          </p:nvSpPr>
          <p:spPr>
            <a:xfrm>
              <a:off x="7019666" y="494056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Ingl</a:t>
              </a:r>
              <a:r>
                <a:rPr lang="es-MX" b="1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924D722-E8E5-5D27-3DC0-49016C6F7CF2}"/>
              </a:ext>
            </a:extLst>
          </p:cNvPr>
          <p:cNvGrpSpPr/>
          <p:nvPr/>
        </p:nvGrpSpPr>
        <p:grpSpPr>
          <a:xfrm>
            <a:off x="9132219" y="549340"/>
            <a:ext cx="1488068" cy="5364432"/>
            <a:chOff x="9132219" y="549340"/>
            <a:chExt cx="1488068" cy="5364432"/>
          </a:xfrm>
        </p:grpSpPr>
        <p:sp>
          <p:nvSpPr>
            <p:cNvPr id="45" name="Hexágono 44">
              <a:extLst>
                <a:ext uri="{FF2B5EF4-FFF2-40B4-BE49-F238E27FC236}">
                  <a16:creationId xmlns:a16="http://schemas.microsoft.com/office/drawing/2014/main" id="{AA2F26E3-ADA9-EBE9-E04C-65B45A5F0363}"/>
                </a:ext>
              </a:extLst>
            </p:cNvPr>
            <p:cNvSpPr/>
            <p:nvPr/>
          </p:nvSpPr>
          <p:spPr>
            <a:xfrm>
              <a:off x="9261860" y="549340"/>
              <a:ext cx="1175780" cy="914400"/>
            </a:xfrm>
            <a:prstGeom prst="hexagon">
              <a:avLst>
                <a:gd name="adj" fmla="val 1531"/>
                <a:gd name="vf" fmla="val 11547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Black"/>
                <a:buNone/>
              </a:pPr>
              <a:r>
                <a:rPr lang="es-MX" sz="32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6º</a:t>
              </a:r>
              <a:r>
                <a:rPr lang="es-MX" sz="1600" b="0" i="0" u="none" strike="noStrike" cap="none" dirty="0">
                  <a:solidFill>
                    <a:schemeClr val="tx1"/>
                  </a:solidFill>
                  <a:latin typeface="Aharoni" panose="02010803020104030203" pitchFamily="2" charset="-79"/>
                  <a:ea typeface="Arial Black"/>
                  <a:cs typeface="Aharoni" panose="02010803020104030203" pitchFamily="2" charset="-79"/>
                  <a:sym typeface="Arial Black"/>
                </a:rPr>
                <a:t> grado</a:t>
              </a:r>
              <a:endParaRPr lang="es-MX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A6F957A3-B19B-D1B4-856E-321A12CE28C5}"/>
                </a:ext>
              </a:extLst>
            </p:cNvPr>
            <p:cNvSpPr/>
            <p:nvPr/>
          </p:nvSpPr>
          <p:spPr>
            <a:xfrm>
              <a:off x="9132219" y="1561887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500" b="1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Francés VI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354B1294-5258-F304-9C28-E4CA88EF3135}"/>
                </a:ext>
              </a:extLst>
            </p:cNvPr>
            <p:cNvSpPr/>
            <p:nvPr/>
          </p:nvSpPr>
          <p:spPr>
            <a:xfrm>
              <a:off x="9181218" y="2626073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Italiano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800" b="1" dirty="0">
                  <a:solidFill>
                    <a:schemeClr val="tx1"/>
                  </a:solidFill>
                  <a:latin typeface="Arial Black"/>
                  <a:sym typeface="Arial Black"/>
                </a:rPr>
                <a:t>II</a:t>
              </a:r>
              <a:endParaRPr lang="es-MX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FCFCCFD-0561-5A0F-DD2C-0A0510E09B75}"/>
                </a:ext>
              </a:extLst>
            </p:cNvPr>
            <p:cNvSpPr/>
            <p:nvPr/>
          </p:nvSpPr>
          <p:spPr>
            <a:xfrm>
              <a:off x="9261860" y="3768402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Alemán</a:t>
              </a:r>
              <a:r>
                <a:rPr lang="es-MX" sz="1800" b="1" i="0" u="none" strike="noStrike" cap="none" dirty="0" smtClean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II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F83EA36B-A659-8BEE-BC0D-183866DEF91C}"/>
                </a:ext>
              </a:extLst>
            </p:cNvPr>
            <p:cNvSpPr/>
            <p:nvPr/>
          </p:nvSpPr>
          <p:spPr>
            <a:xfrm>
              <a:off x="9261860" y="4910731"/>
              <a:ext cx="1358427" cy="1003041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400"/>
                <a:buFont typeface="Arial Black"/>
                <a:buNone/>
              </a:pPr>
              <a:r>
                <a:rPr lang="es-MX" sz="16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Ingl</a:t>
              </a:r>
              <a:r>
                <a:rPr lang="es-MX" sz="1600" b="1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és</a:t>
              </a:r>
              <a:r>
                <a:rPr lang="es-MX" sz="1800" b="1" i="0" u="none" strike="noStrike" cap="none" dirty="0">
                  <a:solidFill>
                    <a:schemeClr val="tx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II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26BCC25D-1E1B-E1DC-C764-D00074ADF83C}"/>
              </a:ext>
            </a:extLst>
          </p:cNvPr>
          <p:cNvSpPr/>
          <p:nvPr/>
        </p:nvSpPr>
        <p:spPr>
          <a:xfrm>
            <a:off x="2611983" y="609810"/>
            <a:ext cx="1060704" cy="565829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U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N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C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b="1" i="0" u="none" strike="noStrike" cap="none" dirty="0">
              <a:solidFill>
                <a:schemeClr val="lt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b="1" i="0" u="none" strike="noStrike" cap="none" dirty="0">
              <a:solidFill>
                <a:schemeClr val="lt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O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M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A</a:t>
            </a:r>
            <a:endParaRPr lang="pt-BR" dirty="0"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S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E370089-3E91-819E-DE72-E4EDC2D4AB7B}"/>
              </a:ext>
            </a:extLst>
          </p:cNvPr>
          <p:cNvGrpSpPr/>
          <p:nvPr/>
        </p:nvGrpSpPr>
        <p:grpSpPr>
          <a:xfrm>
            <a:off x="5895317" y="2619053"/>
            <a:ext cx="1199374" cy="2193286"/>
            <a:chOff x="5895317" y="2619053"/>
            <a:chExt cx="1199374" cy="2193286"/>
          </a:xfrm>
        </p:grpSpPr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74032058-7DCA-6F10-7FAD-2B76909CEF63}"/>
                </a:ext>
              </a:extLst>
            </p:cNvPr>
            <p:cNvSpPr/>
            <p:nvPr/>
          </p:nvSpPr>
          <p:spPr>
            <a:xfrm rot="19215697">
              <a:off x="5895317" y="2619053"/>
              <a:ext cx="1175780" cy="22598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420DFD19-B6A2-0E4D-40D4-48843A03D15E}"/>
                </a:ext>
              </a:extLst>
            </p:cNvPr>
            <p:cNvSpPr/>
            <p:nvPr/>
          </p:nvSpPr>
          <p:spPr>
            <a:xfrm rot="2359305">
              <a:off x="5918911" y="4586359"/>
              <a:ext cx="1175780" cy="22598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646CC1B2-E4CC-BF20-1B94-49E69EA70F7C}"/>
                </a:ext>
              </a:extLst>
            </p:cNvPr>
            <p:cNvSpPr/>
            <p:nvPr/>
          </p:nvSpPr>
          <p:spPr>
            <a:xfrm rot="20636690">
              <a:off x="6290574" y="3327207"/>
              <a:ext cx="760642" cy="205395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5BBB1FC-594A-E33A-CFEA-31EF5B95070D}"/>
                </a:ext>
              </a:extLst>
            </p:cNvPr>
            <p:cNvSpPr/>
            <p:nvPr/>
          </p:nvSpPr>
          <p:spPr>
            <a:xfrm rot="1521665">
              <a:off x="6264178" y="3969878"/>
              <a:ext cx="760642" cy="205395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F0FD83C-E6C2-D807-851A-1B7771EE42ED}"/>
              </a:ext>
            </a:extLst>
          </p:cNvPr>
          <p:cNvGrpSpPr/>
          <p:nvPr/>
        </p:nvGrpSpPr>
        <p:grpSpPr>
          <a:xfrm>
            <a:off x="8432649" y="1948437"/>
            <a:ext cx="743983" cy="3622726"/>
            <a:chOff x="8432649" y="1948437"/>
            <a:chExt cx="743983" cy="3622726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77C14CCA-1484-0CE3-DDCC-508B465EEBCA}"/>
                </a:ext>
              </a:extLst>
            </p:cNvPr>
            <p:cNvSpPr/>
            <p:nvPr/>
          </p:nvSpPr>
          <p:spPr>
            <a:xfrm>
              <a:off x="8432649" y="1948437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4B778D15-3FF0-0346-0E80-D49337A3A9ED}"/>
                </a:ext>
              </a:extLst>
            </p:cNvPr>
            <p:cNvSpPr/>
            <p:nvPr/>
          </p:nvSpPr>
          <p:spPr>
            <a:xfrm>
              <a:off x="8438009" y="3061742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lecha: a la derecha 8">
              <a:extLst>
                <a:ext uri="{FF2B5EF4-FFF2-40B4-BE49-F238E27FC236}">
                  <a16:creationId xmlns:a16="http://schemas.microsoft.com/office/drawing/2014/main" id="{E91C3FE4-4962-D128-409C-D005C75BED23}"/>
                </a:ext>
              </a:extLst>
            </p:cNvPr>
            <p:cNvSpPr/>
            <p:nvPr/>
          </p:nvSpPr>
          <p:spPr>
            <a:xfrm>
              <a:off x="8482927" y="4213306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245B933B-1502-2C19-B6D4-A86C128B9603}"/>
                </a:ext>
              </a:extLst>
            </p:cNvPr>
            <p:cNvSpPr/>
            <p:nvPr/>
          </p:nvSpPr>
          <p:spPr>
            <a:xfrm>
              <a:off x="8517445" y="5341223"/>
              <a:ext cx="659187" cy="229940"/>
            </a:xfrm>
            <a:prstGeom prst="rightArrow">
              <a:avLst>
                <a:gd name="adj1" fmla="val 50000"/>
                <a:gd name="adj2" fmla="val 7463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4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-1470498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262693" y="1837592"/>
            <a:ext cx="9694506" cy="5345724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0252" y="1322391"/>
            <a:ext cx="9233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Todo el estudiante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que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tramite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su Pase Reglamentado y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concluya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el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  <a:cs typeface="Aharoni" panose="02010803020104030203" pitchFamily="2" charset="-79"/>
              </a:rPr>
              <a:t>bachillerato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,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será asignada(o)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a una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carrera,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de acuerdo a su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desempeño académico e inclusive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si </a:t>
            </a:r>
            <a:r>
              <a:rPr lang="es-MX" sz="2800" dirty="0" smtClean="0">
                <a:solidFill>
                  <a:schemeClr val="bg1"/>
                </a:solidFill>
                <a:latin typeface="Aptos" panose="020B0004020202020204"/>
              </a:rPr>
              <a:t>tiene </a:t>
            </a:r>
            <a:r>
              <a:rPr lang="es-MX" sz="2800" dirty="0">
                <a:solidFill>
                  <a:schemeClr val="bg1"/>
                </a:solidFill>
                <a:latin typeface="Aptos" panose="020B0004020202020204"/>
              </a:rPr>
              <a:t>promedio menor a 7.00 (siete).</a:t>
            </a:r>
          </a:p>
        </p:txBody>
      </p:sp>
      <p:pic>
        <p:nvPicPr>
          <p:cNvPr id="8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611" y="3429000"/>
            <a:ext cx="4239767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E5095D2-39B8-1BFB-1118-864BD2A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-1470498"/>
            <a:ext cx="12192000" cy="6121809"/>
          </a:xfrm>
          <a:prstGeom prst="rect">
            <a:avLst/>
          </a:prstGeom>
        </p:spPr>
      </p:pic>
      <p:sp>
        <p:nvSpPr>
          <p:cNvPr id="10" name="Diagrama de flujo: documento 9">
            <a:extLst>
              <a:ext uri="{FF2B5EF4-FFF2-40B4-BE49-F238E27FC236}">
                <a16:creationId xmlns:a16="http://schemas.microsoft.com/office/drawing/2014/main" id="{A07FDF0A-411E-8C37-C04B-D5E3FF81BC41}"/>
              </a:ext>
            </a:extLst>
          </p:cNvPr>
          <p:cNvSpPr/>
          <p:nvPr/>
        </p:nvSpPr>
        <p:spPr>
          <a:xfrm>
            <a:off x="385455" y="519273"/>
            <a:ext cx="8603097" cy="5067711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500"/>
              <a:buFont typeface="Arial"/>
              <a:buNone/>
            </a:pPr>
            <a:endParaRPr lang="es-MX" sz="3200" b="1" i="0" u="none" strike="noStrike" cap="none" dirty="0" smtClean="0">
              <a:solidFill>
                <a:schemeClr val="bg1"/>
              </a:solidFill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500"/>
              <a:buFont typeface="Arial"/>
              <a:buNone/>
            </a:pPr>
            <a:endParaRPr lang="es-MX" sz="3200" b="1" i="0" u="none" strike="noStrike" cap="none" dirty="0" smtClean="0">
              <a:solidFill>
                <a:schemeClr val="bg1"/>
              </a:solidFill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500"/>
              <a:buFont typeface="Arial"/>
              <a:buNone/>
            </a:pPr>
            <a:endParaRPr lang="es-MX" sz="3200" b="1" dirty="0">
              <a:solidFill>
                <a:schemeClr val="bg1"/>
              </a:solidFill>
              <a:latin typeface="Aharoni" panose="02010803020104030203" pitchFamily="2" charset="-79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500"/>
              <a:buFont typeface="Arial"/>
              <a:buNone/>
            </a:pP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El</a:t>
            </a:r>
            <a:r>
              <a:rPr lang="es-MX" sz="32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registro </a:t>
            </a: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para</a:t>
            </a:r>
            <a:r>
              <a:rPr lang="es-MX" sz="32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las inscripciones </a:t>
            </a:r>
            <a:r>
              <a:rPr lang="es-MX" sz="32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de</a:t>
            </a:r>
            <a:r>
              <a:rPr lang="es-MX" sz="32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l </a:t>
            </a: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período de exámenes </a:t>
            </a:r>
            <a:r>
              <a:rPr lang="es-MX" sz="3200" b="1" i="0" u="sng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extraordinarios </a:t>
            </a:r>
            <a:r>
              <a:rPr lang="es-MX" sz="3200" b="1" i="0" u="sng" strike="noStrike" cap="none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especiales será del 2 al 3 de junio de 2025 y la aplicación se llevará acabo el 6 de junio de 2025</a:t>
            </a:r>
            <a:r>
              <a:rPr lang="es-MX" sz="3200" b="1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.</a:t>
            </a:r>
            <a:r>
              <a:rPr lang="es-MX" sz="3200" b="1" i="0" u="none" strike="noStrike" cap="none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endParaRPr lang="es-MX" sz="3200" dirty="0">
              <a:solidFill>
                <a:srgbClr val="00FF00"/>
              </a:solidFill>
              <a:latin typeface="Aptos" panose="020B0004020202020204"/>
              <a:cs typeface="Aharoni" panose="02010803020104030203" pitchFamily="2" charset="-79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s-MX" sz="3200" b="1" i="0" u="none" strike="noStrike" cap="none" dirty="0">
              <a:solidFill>
                <a:schemeClr val="bg1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500"/>
              <a:buFont typeface="Arial"/>
              <a:buNone/>
            </a:pP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Podrás </a:t>
            </a:r>
            <a:r>
              <a:rPr lang="es-MX" sz="32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inscribirte, </a:t>
            </a: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siempre y cuando, sólo te </a:t>
            </a:r>
            <a:r>
              <a:rPr lang="es-MX" sz="32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falte </a:t>
            </a:r>
            <a:r>
              <a:rPr lang="es-MX" sz="3200" b="1" i="0" u="sng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una o máximo dos asignaturas</a:t>
            </a:r>
            <a:r>
              <a:rPr lang="es-MX" sz="3200" b="1" i="0" u="none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 </a:t>
            </a:r>
            <a:r>
              <a:rPr lang="es-MX" sz="32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para concluir el bachillerato, </a:t>
            </a:r>
            <a:r>
              <a:rPr lang="es-MX" sz="3200" b="1" i="0" u="sng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no </a:t>
            </a:r>
            <a:r>
              <a:rPr lang="es-MX" sz="3200" b="1" i="0" u="sng" strike="noStrike" cap="none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importando </a:t>
            </a:r>
            <a:r>
              <a:rPr lang="es-MX" sz="3200" b="1" i="0" u="sng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si son seriadas</a:t>
            </a:r>
            <a:r>
              <a:rPr lang="es-MX" sz="3200" b="1" i="0" u="sng" strike="noStrike" cap="none" dirty="0" smtClean="0">
                <a:solidFill>
                  <a:srgbClr val="00FF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rPr>
              <a:t>.</a:t>
            </a:r>
            <a:endParaRPr lang="es-MX" sz="3200" b="1" i="0" u="sng" strike="noStrike" cap="none" dirty="0">
              <a:solidFill>
                <a:srgbClr val="00FF00"/>
              </a:solidFill>
              <a:latin typeface="Aptos" panose="020B0004020202020204"/>
              <a:ea typeface="Arial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1A5647A-3794-8DBC-4C16-2DFE2D585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06E8A-77BE-DACA-1ABC-DEA2D70215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pic>
        <p:nvPicPr>
          <p:cNvPr id="7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9190" y="2433886"/>
            <a:ext cx="2825496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D92EB8-D569-508E-094B-8818BF1F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0" y="0"/>
            <a:ext cx="929110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79EF183-5BC5-5A6B-6966-0BBDD91EF484}"/>
              </a:ext>
            </a:extLst>
          </p:cNvPr>
          <p:cNvSpPr/>
          <p:nvPr/>
        </p:nvSpPr>
        <p:spPr>
          <a:xfrm>
            <a:off x="2883159" y="1"/>
            <a:ext cx="9308841" cy="6857999"/>
          </a:xfrm>
          <a:custGeom>
            <a:avLst/>
            <a:gdLst>
              <a:gd name="connsiteX0" fmla="*/ 0 w 8198498"/>
              <a:gd name="connsiteY0" fmla="*/ 0 h 6857999"/>
              <a:gd name="connsiteX1" fmla="*/ 8198498 w 8198498"/>
              <a:gd name="connsiteY1" fmla="*/ 0 h 6857999"/>
              <a:gd name="connsiteX2" fmla="*/ 8198498 w 8198498"/>
              <a:gd name="connsiteY2" fmla="*/ 6857999 h 6857999"/>
              <a:gd name="connsiteX3" fmla="*/ 0 w 8198498"/>
              <a:gd name="connsiteY3" fmla="*/ 6857999 h 6857999"/>
              <a:gd name="connsiteX4" fmla="*/ 0 w 8198498"/>
              <a:gd name="connsiteY4" fmla="*/ 0 h 6857999"/>
              <a:gd name="connsiteX0" fmla="*/ 2108718 w 8198498"/>
              <a:gd name="connsiteY0" fmla="*/ 0 h 6903718"/>
              <a:gd name="connsiteX1" fmla="*/ 8198498 w 8198498"/>
              <a:gd name="connsiteY1" fmla="*/ 45719 h 6903718"/>
              <a:gd name="connsiteX2" fmla="*/ 8198498 w 8198498"/>
              <a:gd name="connsiteY2" fmla="*/ 6903718 h 6903718"/>
              <a:gd name="connsiteX3" fmla="*/ 0 w 8198498"/>
              <a:gd name="connsiteY3" fmla="*/ 6903718 h 6903718"/>
              <a:gd name="connsiteX4" fmla="*/ 2108718 w 8198498"/>
              <a:gd name="connsiteY4" fmla="*/ 0 h 6903718"/>
              <a:gd name="connsiteX0" fmla="*/ 2108718 w 8226489"/>
              <a:gd name="connsiteY0" fmla="*/ 0 h 6903718"/>
              <a:gd name="connsiteX1" fmla="*/ 8226489 w 8226489"/>
              <a:gd name="connsiteY1" fmla="*/ 8148 h 6903718"/>
              <a:gd name="connsiteX2" fmla="*/ 8198498 w 8226489"/>
              <a:gd name="connsiteY2" fmla="*/ 6903718 h 6903718"/>
              <a:gd name="connsiteX3" fmla="*/ 0 w 8226489"/>
              <a:gd name="connsiteY3" fmla="*/ 6903718 h 6903718"/>
              <a:gd name="connsiteX4" fmla="*/ 2108718 w 8226489"/>
              <a:gd name="connsiteY4" fmla="*/ 0 h 69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6489" h="6903718">
                <a:moveTo>
                  <a:pt x="2108718" y="0"/>
                </a:moveTo>
                <a:lnTo>
                  <a:pt x="8226489" y="8148"/>
                </a:lnTo>
                <a:lnTo>
                  <a:pt x="8198498" y="6903718"/>
                </a:lnTo>
                <a:lnTo>
                  <a:pt x="0" y="6903718"/>
                </a:lnTo>
                <a:lnTo>
                  <a:pt x="21087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D5CA70DB-6221-A44D-C006-3BC2D53F5DD1}"/>
              </a:ext>
            </a:extLst>
          </p:cNvPr>
          <p:cNvSpPr/>
          <p:nvPr/>
        </p:nvSpPr>
        <p:spPr>
          <a:xfrm rot="10800000">
            <a:off x="0" y="3"/>
            <a:ext cx="2379307" cy="6857997"/>
          </a:xfrm>
          <a:custGeom>
            <a:avLst/>
            <a:gdLst>
              <a:gd name="connsiteX0" fmla="*/ 0 w 2239347"/>
              <a:gd name="connsiteY0" fmla="*/ 6857997 h 6857997"/>
              <a:gd name="connsiteX1" fmla="*/ 2239347 w 2239347"/>
              <a:gd name="connsiteY1" fmla="*/ 0 h 6857997"/>
              <a:gd name="connsiteX2" fmla="*/ 2239347 w 2239347"/>
              <a:gd name="connsiteY2" fmla="*/ 6857997 h 6857997"/>
              <a:gd name="connsiteX3" fmla="*/ 0 w 2239347"/>
              <a:gd name="connsiteY3" fmla="*/ 6857997 h 6857997"/>
              <a:gd name="connsiteX0" fmla="*/ 0 w 2379307"/>
              <a:gd name="connsiteY0" fmla="*/ 6848667 h 6857997"/>
              <a:gd name="connsiteX1" fmla="*/ 2379307 w 2379307"/>
              <a:gd name="connsiteY1" fmla="*/ 0 h 6857997"/>
              <a:gd name="connsiteX2" fmla="*/ 2379307 w 2379307"/>
              <a:gd name="connsiteY2" fmla="*/ 6857997 h 6857997"/>
              <a:gd name="connsiteX3" fmla="*/ 0 w 2379307"/>
              <a:gd name="connsiteY3" fmla="*/ 684866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9307" h="6857997">
                <a:moveTo>
                  <a:pt x="0" y="6848667"/>
                </a:moveTo>
                <a:lnTo>
                  <a:pt x="2379307" y="0"/>
                </a:lnTo>
                <a:lnTo>
                  <a:pt x="2379307" y="6857997"/>
                </a:lnTo>
                <a:lnTo>
                  <a:pt x="0" y="684866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6CF80A5-4DFC-E37D-3D8F-E8CBA9B7831C}"/>
              </a:ext>
            </a:extLst>
          </p:cNvPr>
          <p:cNvSpPr txBox="1"/>
          <p:nvPr/>
        </p:nvSpPr>
        <p:spPr>
          <a:xfrm>
            <a:off x="5433935" y="174360"/>
            <a:ext cx="646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3200" b="1" dirty="0" smtClean="0"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Errores más comunes: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CC7AFEA-95E4-FEA8-0FE0-DE3E1A60F726}"/>
              </a:ext>
            </a:extLst>
          </p:cNvPr>
          <p:cNvSpPr txBox="1"/>
          <p:nvPr/>
        </p:nvSpPr>
        <p:spPr>
          <a:xfrm>
            <a:off x="5433935" y="1425926"/>
            <a:ext cx="646214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</a:pPr>
            <a:r>
              <a:rPr lang="es-MX" sz="2000" b="1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No revisan fechas del registro del Pase Reglamentado.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C763321F-A899-72EE-935C-95D4181CD3D8}"/>
              </a:ext>
            </a:extLst>
          </p:cNvPr>
          <p:cNvSpPr txBox="1"/>
          <p:nvPr/>
        </p:nvSpPr>
        <p:spPr>
          <a:xfrm>
            <a:off x="5433934" y="2081833"/>
            <a:ext cx="646214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</a:pPr>
            <a:r>
              <a:rPr lang="es-MX" sz="2000" b="1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No confirman su registro y opciones de carrera.</a:t>
            </a:r>
            <a:endParaRPr lang="es-MX" sz="2000" dirty="0"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763321F-A899-72EE-935C-95D4181CD3D8}"/>
              </a:ext>
            </a:extLst>
          </p:cNvPr>
          <p:cNvSpPr txBox="1"/>
          <p:nvPr/>
        </p:nvSpPr>
        <p:spPr>
          <a:xfrm>
            <a:off x="5433933" y="2595890"/>
            <a:ext cx="646214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</a:pPr>
            <a:r>
              <a:rPr lang="es-MX" sz="2000" b="1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No revisan la secuencia de los idiomas.</a:t>
            </a:r>
            <a:endParaRPr lang="es-MX" sz="2000" dirty="0"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63321F-A899-72EE-935C-95D4181CD3D8}"/>
              </a:ext>
            </a:extLst>
          </p:cNvPr>
          <p:cNvSpPr txBox="1"/>
          <p:nvPr/>
        </p:nvSpPr>
        <p:spPr>
          <a:xfrm>
            <a:off x="5433932" y="3216485"/>
            <a:ext cx="6462143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</a:pPr>
            <a:r>
              <a:rPr lang="es-MX" sz="2000" b="1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Una vez realizado el registro del Pase Reglamentado, no revisan como quedaron sus opciones.</a:t>
            </a:r>
            <a:endParaRPr lang="es-MX" sz="2000" dirty="0"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63321F-A899-72EE-935C-95D4181CD3D8}"/>
              </a:ext>
            </a:extLst>
          </p:cNvPr>
          <p:cNvSpPr txBox="1"/>
          <p:nvPr/>
        </p:nvSpPr>
        <p:spPr>
          <a:xfrm>
            <a:off x="5433931" y="4021815"/>
            <a:ext cx="6462143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</a:pPr>
            <a:r>
              <a:rPr lang="es-MX" sz="2000" b="1" dirty="0" smtClean="0">
                <a:latin typeface="Aptos" panose="020B0004020202020204"/>
                <a:cs typeface="Aharoni" panose="02010803020104030203" pitchFamily="2" charset="-79"/>
                <a:sym typeface="Arial"/>
              </a:rPr>
              <a:t>No revisan sus calificaciones finales en el SIAE.</a:t>
            </a:r>
            <a:endParaRPr lang="es-MX" sz="2000" dirty="0"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C7AFEA-95E4-FEA8-0FE0-DE3E1A60F726}"/>
              </a:ext>
            </a:extLst>
          </p:cNvPr>
          <p:cNvSpPr txBox="1"/>
          <p:nvPr/>
        </p:nvSpPr>
        <p:spPr>
          <a:xfrm>
            <a:off x="5433930" y="4578133"/>
            <a:ext cx="6462143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Tx/>
              <a:buNone/>
              <a:tabLst/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No acuden a su cita para toma de Fotografía, Firma y huella digital y por lo tanto, no pueden obtener sus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Tx/>
              <a:buNone/>
              <a:tabLst/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documentos.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cs typeface="Aharoni" panose="02010803020104030203" pitchFamily="2" charset="-79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763321F-A899-72EE-935C-95D4181CD3D8}"/>
              </a:ext>
            </a:extLst>
          </p:cNvPr>
          <p:cNvSpPr txBox="1"/>
          <p:nvPr/>
        </p:nvSpPr>
        <p:spPr>
          <a:xfrm>
            <a:off x="5433935" y="5662951"/>
            <a:ext cx="6462143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Tx/>
              <a:buNone/>
              <a:tabLst/>
              <a:defRPr/>
            </a:pPr>
            <a:r>
              <a:rPr lang="es-MX" sz="2000" b="1" noProof="0" dirty="0" smtClean="0">
                <a:solidFill>
                  <a:prstClr val="black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Piensan que el promedio que aparece en el folleto del Pase Reglamentado es el que solicitan las carreras.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C7AFEA-95E4-FEA8-0FE0-DE3E1A60F726}"/>
              </a:ext>
            </a:extLst>
          </p:cNvPr>
          <p:cNvSpPr txBox="1"/>
          <p:nvPr/>
        </p:nvSpPr>
        <p:spPr>
          <a:xfrm>
            <a:off x="5433935" y="743776"/>
            <a:ext cx="6462143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000"/>
              <a:buFontTx/>
              <a:buNone/>
              <a:tabLst/>
              <a:defRPr/>
            </a:pPr>
            <a:r>
              <a:rPr lang="es-MX" sz="2400" b="1" u="sng" dirty="0" smtClean="0">
                <a:solidFill>
                  <a:prstClr val="black"/>
                </a:solidFill>
                <a:latin typeface="Aptos" panose="020B0004020202020204"/>
                <a:cs typeface="Aharoni" panose="02010803020104030203" pitchFamily="2" charset="-79"/>
                <a:sym typeface="Arial"/>
              </a:rPr>
              <a:t>No leen el Folleto del Pase Reglamentado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cs typeface="Aharoni" panose="02010803020104030203" pitchFamily="2" charset="-79"/>
                <a:sym typeface="Arial"/>
              </a:rPr>
              <a:t>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02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869" y="435030"/>
            <a:ext cx="11244676" cy="6027914"/>
            <a:chOff x="899803" y="652544"/>
            <a:chExt cx="16867014" cy="848257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03" y="652544"/>
              <a:ext cx="16867014" cy="84825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683" y="1555387"/>
              <a:ext cx="1562099" cy="1076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08547" y="1484764"/>
              <a:ext cx="3648710" cy="1149350"/>
            </a:xfrm>
            <a:custGeom>
              <a:avLst/>
              <a:gdLst/>
              <a:ahLst/>
              <a:cxnLst/>
              <a:rect l="l" t="t" r="r" b="b"/>
              <a:pathLst>
                <a:path w="3648709" h="1149350">
                  <a:moveTo>
                    <a:pt x="39808" y="1124326"/>
                  </a:moveTo>
                  <a:lnTo>
                    <a:pt x="32615" y="1124326"/>
                  </a:lnTo>
                  <a:lnTo>
                    <a:pt x="25671" y="1124078"/>
                  </a:lnTo>
                  <a:lnTo>
                    <a:pt x="18974" y="1123582"/>
                  </a:lnTo>
                  <a:lnTo>
                    <a:pt x="12525" y="1123086"/>
                  </a:lnTo>
                  <a:lnTo>
                    <a:pt x="8805" y="1121845"/>
                  </a:lnTo>
                  <a:lnTo>
                    <a:pt x="7812" y="1119861"/>
                  </a:lnTo>
                  <a:lnTo>
                    <a:pt x="7812" y="900353"/>
                  </a:lnTo>
                  <a:lnTo>
                    <a:pt x="7766" y="889099"/>
                  </a:lnTo>
                  <a:lnTo>
                    <a:pt x="7626" y="878031"/>
                  </a:lnTo>
                  <a:lnTo>
                    <a:pt x="7394" y="867148"/>
                  </a:lnTo>
                  <a:lnTo>
                    <a:pt x="7068" y="856452"/>
                  </a:lnTo>
                  <a:lnTo>
                    <a:pt x="6743" y="845686"/>
                  </a:lnTo>
                  <a:lnTo>
                    <a:pt x="6510" y="834966"/>
                  </a:lnTo>
                  <a:lnTo>
                    <a:pt x="6371" y="824293"/>
                  </a:lnTo>
                  <a:lnTo>
                    <a:pt x="6324" y="813666"/>
                  </a:lnTo>
                  <a:lnTo>
                    <a:pt x="6324" y="812178"/>
                  </a:lnTo>
                  <a:lnTo>
                    <a:pt x="5332" y="803993"/>
                  </a:lnTo>
                  <a:lnTo>
                    <a:pt x="4836" y="795560"/>
                  </a:lnTo>
                  <a:lnTo>
                    <a:pt x="4836" y="786879"/>
                  </a:lnTo>
                  <a:lnTo>
                    <a:pt x="4836" y="780322"/>
                  </a:lnTo>
                  <a:lnTo>
                    <a:pt x="4836" y="703913"/>
                  </a:lnTo>
                  <a:lnTo>
                    <a:pt x="4627" y="689705"/>
                  </a:lnTo>
                  <a:lnTo>
                    <a:pt x="3999" y="676102"/>
                  </a:lnTo>
                  <a:lnTo>
                    <a:pt x="2953" y="663104"/>
                  </a:lnTo>
                  <a:lnTo>
                    <a:pt x="1488" y="650710"/>
                  </a:lnTo>
                  <a:lnTo>
                    <a:pt x="1488" y="533143"/>
                  </a:lnTo>
                  <a:lnTo>
                    <a:pt x="1906" y="485567"/>
                  </a:lnTo>
                  <a:lnTo>
                    <a:pt x="2720" y="454222"/>
                  </a:lnTo>
                  <a:lnTo>
                    <a:pt x="3069" y="438457"/>
                  </a:lnTo>
                  <a:lnTo>
                    <a:pt x="3278" y="422598"/>
                  </a:lnTo>
                  <a:lnTo>
                    <a:pt x="3348" y="406647"/>
                  </a:lnTo>
                  <a:lnTo>
                    <a:pt x="3348" y="283127"/>
                  </a:lnTo>
                  <a:lnTo>
                    <a:pt x="3348" y="267083"/>
                  </a:lnTo>
                  <a:lnTo>
                    <a:pt x="3348" y="250945"/>
                  </a:lnTo>
                  <a:lnTo>
                    <a:pt x="3348" y="234715"/>
                  </a:lnTo>
                  <a:lnTo>
                    <a:pt x="3348" y="218391"/>
                  </a:lnTo>
                  <a:lnTo>
                    <a:pt x="3232" y="202161"/>
                  </a:lnTo>
                  <a:lnTo>
                    <a:pt x="2883" y="186209"/>
                  </a:lnTo>
                  <a:lnTo>
                    <a:pt x="2301" y="170537"/>
                  </a:lnTo>
                  <a:lnTo>
                    <a:pt x="1488" y="155143"/>
                  </a:lnTo>
                  <a:lnTo>
                    <a:pt x="0" y="47250"/>
                  </a:lnTo>
                  <a:lnTo>
                    <a:pt x="2302" y="33902"/>
                  </a:lnTo>
                  <a:lnTo>
                    <a:pt x="5859" y="24369"/>
                  </a:lnTo>
                  <a:lnTo>
                    <a:pt x="10673" y="18648"/>
                  </a:lnTo>
                  <a:lnTo>
                    <a:pt x="16741" y="16742"/>
                  </a:lnTo>
                  <a:lnTo>
                    <a:pt x="24182" y="16835"/>
                  </a:lnTo>
                  <a:lnTo>
                    <a:pt x="31251" y="17114"/>
                  </a:lnTo>
                  <a:lnTo>
                    <a:pt x="37948" y="17579"/>
                  </a:lnTo>
                  <a:lnTo>
                    <a:pt x="44273" y="18230"/>
                  </a:lnTo>
                  <a:lnTo>
                    <a:pt x="51063" y="18881"/>
                  </a:lnTo>
                  <a:lnTo>
                    <a:pt x="59155" y="19346"/>
                  </a:lnTo>
                  <a:lnTo>
                    <a:pt x="68549" y="19625"/>
                  </a:lnTo>
                  <a:lnTo>
                    <a:pt x="79245" y="19718"/>
                  </a:lnTo>
                  <a:lnTo>
                    <a:pt x="81478" y="19718"/>
                  </a:lnTo>
                  <a:lnTo>
                    <a:pt x="85074" y="19718"/>
                  </a:lnTo>
                  <a:lnTo>
                    <a:pt x="90035" y="19718"/>
                  </a:lnTo>
                  <a:lnTo>
                    <a:pt x="94964" y="19904"/>
                  </a:lnTo>
                  <a:lnTo>
                    <a:pt x="139075" y="27578"/>
                  </a:lnTo>
                  <a:lnTo>
                    <a:pt x="175978" y="45017"/>
                  </a:lnTo>
                  <a:lnTo>
                    <a:pt x="205741" y="82222"/>
                  </a:lnTo>
                  <a:lnTo>
                    <a:pt x="219623" y="120938"/>
                  </a:lnTo>
                  <a:lnTo>
                    <a:pt x="229273" y="158771"/>
                  </a:lnTo>
                  <a:lnTo>
                    <a:pt x="233273" y="181186"/>
                  </a:lnTo>
                  <a:lnTo>
                    <a:pt x="237738" y="208718"/>
                  </a:lnTo>
                  <a:lnTo>
                    <a:pt x="242156" y="256038"/>
                  </a:lnTo>
                  <a:lnTo>
                    <a:pt x="242574" y="293917"/>
                  </a:lnTo>
                  <a:lnTo>
                    <a:pt x="242574" y="363862"/>
                  </a:lnTo>
                  <a:lnTo>
                    <a:pt x="242574" y="375186"/>
                  </a:lnTo>
                  <a:lnTo>
                    <a:pt x="242574" y="386091"/>
                  </a:lnTo>
                  <a:lnTo>
                    <a:pt x="242574" y="396578"/>
                  </a:lnTo>
                  <a:lnTo>
                    <a:pt x="242574" y="406647"/>
                  </a:lnTo>
                  <a:lnTo>
                    <a:pt x="242481" y="417855"/>
                  </a:lnTo>
                  <a:lnTo>
                    <a:pt x="242202" y="431760"/>
                  </a:lnTo>
                  <a:lnTo>
                    <a:pt x="241737" y="448363"/>
                  </a:lnTo>
                  <a:lnTo>
                    <a:pt x="241086" y="467663"/>
                  </a:lnTo>
                  <a:lnTo>
                    <a:pt x="241086" y="476964"/>
                  </a:lnTo>
                  <a:lnTo>
                    <a:pt x="236273" y="529353"/>
                  </a:lnTo>
                  <a:lnTo>
                    <a:pt x="227994" y="567976"/>
                  </a:lnTo>
                  <a:lnTo>
                    <a:pt x="209090" y="619458"/>
                  </a:lnTo>
                  <a:lnTo>
                    <a:pt x="182651" y="653779"/>
                  </a:lnTo>
                  <a:lnTo>
                    <a:pt x="166305" y="660631"/>
                  </a:lnTo>
                  <a:lnTo>
                    <a:pt x="163328" y="665716"/>
                  </a:lnTo>
                  <a:lnTo>
                    <a:pt x="163328" y="674893"/>
                  </a:lnTo>
                  <a:lnTo>
                    <a:pt x="163328" y="678861"/>
                  </a:lnTo>
                  <a:lnTo>
                    <a:pt x="164072" y="684194"/>
                  </a:lnTo>
                  <a:lnTo>
                    <a:pt x="170769" y="716190"/>
                  </a:lnTo>
                  <a:lnTo>
                    <a:pt x="177489" y="744094"/>
                  </a:lnTo>
                  <a:lnTo>
                    <a:pt x="189953" y="794320"/>
                  </a:lnTo>
                  <a:lnTo>
                    <a:pt x="201695" y="838873"/>
                  </a:lnTo>
                  <a:lnTo>
                    <a:pt x="215089" y="888355"/>
                  </a:lnTo>
                  <a:lnTo>
                    <a:pt x="222484" y="915607"/>
                  </a:lnTo>
                  <a:lnTo>
                    <a:pt x="222484" y="917095"/>
                  </a:lnTo>
                  <a:lnTo>
                    <a:pt x="235505" y="963415"/>
                  </a:lnTo>
                  <a:lnTo>
                    <a:pt x="247039" y="1004899"/>
                  </a:lnTo>
                  <a:lnTo>
                    <a:pt x="258107" y="1047312"/>
                  </a:lnTo>
                  <a:lnTo>
                    <a:pt x="269734" y="1097166"/>
                  </a:lnTo>
                  <a:lnTo>
                    <a:pt x="271222" y="1116885"/>
                  </a:lnTo>
                  <a:lnTo>
                    <a:pt x="270230" y="1119861"/>
                  </a:lnTo>
                  <a:lnTo>
                    <a:pt x="265269" y="1121349"/>
                  </a:lnTo>
                  <a:lnTo>
                    <a:pt x="256340" y="1121349"/>
                  </a:lnTo>
                  <a:lnTo>
                    <a:pt x="234017" y="1086377"/>
                  </a:lnTo>
                  <a:lnTo>
                    <a:pt x="220995" y="1047777"/>
                  </a:lnTo>
                  <a:lnTo>
                    <a:pt x="207974" y="1001922"/>
                  </a:lnTo>
                  <a:lnTo>
                    <a:pt x="195975" y="953928"/>
                  </a:lnTo>
                  <a:lnTo>
                    <a:pt x="185279" y="908910"/>
                  </a:lnTo>
                  <a:lnTo>
                    <a:pt x="180605" y="888727"/>
                  </a:lnTo>
                  <a:lnTo>
                    <a:pt x="176629" y="871706"/>
                  </a:lnTo>
                  <a:lnTo>
                    <a:pt x="173350" y="857847"/>
                  </a:lnTo>
                  <a:lnTo>
                    <a:pt x="170769" y="847151"/>
                  </a:lnTo>
                  <a:lnTo>
                    <a:pt x="127984" y="674893"/>
                  </a:lnTo>
                  <a:lnTo>
                    <a:pt x="125999" y="675885"/>
                  </a:lnTo>
                  <a:lnTo>
                    <a:pt x="123271" y="676629"/>
                  </a:lnTo>
                  <a:lnTo>
                    <a:pt x="119799" y="677125"/>
                  </a:lnTo>
                  <a:lnTo>
                    <a:pt x="116326" y="677621"/>
                  </a:lnTo>
                  <a:lnTo>
                    <a:pt x="111985" y="677869"/>
                  </a:lnTo>
                  <a:lnTo>
                    <a:pt x="106777" y="677869"/>
                  </a:lnTo>
                  <a:lnTo>
                    <a:pt x="94453" y="677311"/>
                  </a:lnTo>
                  <a:lnTo>
                    <a:pt x="78687" y="675637"/>
                  </a:lnTo>
                  <a:lnTo>
                    <a:pt x="59480" y="672847"/>
                  </a:lnTo>
                  <a:lnTo>
                    <a:pt x="36832" y="668940"/>
                  </a:lnTo>
                  <a:lnTo>
                    <a:pt x="41297" y="932349"/>
                  </a:lnTo>
                  <a:lnTo>
                    <a:pt x="41901" y="952556"/>
                  </a:lnTo>
                  <a:lnTo>
                    <a:pt x="42227" y="971879"/>
                  </a:lnTo>
                  <a:lnTo>
                    <a:pt x="42273" y="990319"/>
                  </a:lnTo>
                  <a:lnTo>
                    <a:pt x="42041" y="1007875"/>
                  </a:lnTo>
                  <a:lnTo>
                    <a:pt x="41901" y="1025036"/>
                  </a:lnTo>
                  <a:lnTo>
                    <a:pt x="42227" y="1042289"/>
                  </a:lnTo>
                  <a:lnTo>
                    <a:pt x="43017" y="1059636"/>
                  </a:lnTo>
                  <a:lnTo>
                    <a:pt x="44273" y="1077076"/>
                  </a:lnTo>
                  <a:lnTo>
                    <a:pt x="44273" y="1087865"/>
                  </a:lnTo>
                  <a:lnTo>
                    <a:pt x="43994" y="1101026"/>
                  </a:lnTo>
                  <a:lnTo>
                    <a:pt x="43157" y="1111490"/>
                  </a:lnTo>
                  <a:lnTo>
                    <a:pt x="41762" y="1119257"/>
                  </a:lnTo>
                  <a:lnTo>
                    <a:pt x="39808" y="1124326"/>
                  </a:lnTo>
                  <a:close/>
                </a:path>
                <a:path w="3648709" h="1149350">
                  <a:moveTo>
                    <a:pt x="87058" y="642897"/>
                  </a:moveTo>
                  <a:lnTo>
                    <a:pt x="106777" y="642897"/>
                  </a:lnTo>
                  <a:lnTo>
                    <a:pt x="127519" y="640758"/>
                  </a:lnTo>
                  <a:lnTo>
                    <a:pt x="173001" y="608668"/>
                  </a:lnTo>
                  <a:lnTo>
                    <a:pt x="191604" y="569511"/>
                  </a:lnTo>
                  <a:lnTo>
                    <a:pt x="202765" y="520493"/>
                  </a:lnTo>
                  <a:lnTo>
                    <a:pt x="208625" y="464500"/>
                  </a:lnTo>
                  <a:lnTo>
                    <a:pt x="210578" y="405159"/>
                  </a:lnTo>
                  <a:lnTo>
                    <a:pt x="210532" y="372140"/>
                  </a:lnTo>
                  <a:lnTo>
                    <a:pt x="210160" y="308892"/>
                  </a:lnTo>
                  <a:lnTo>
                    <a:pt x="209299" y="251573"/>
                  </a:lnTo>
                  <a:lnTo>
                    <a:pt x="207253" y="213438"/>
                  </a:lnTo>
                  <a:lnTo>
                    <a:pt x="197161" y="153050"/>
                  </a:lnTo>
                  <a:lnTo>
                    <a:pt x="185186" y="114776"/>
                  </a:lnTo>
                  <a:lnTo>
                    <a:pt x="151051" y="71433"/>
                  </a:lnTo>
                  <a:lnTo>
                    <a:pt x="119054" y="54690"/>
                  </a:lnTo>
                  <a:lnTo>
                    <a:pt x="113846" y="54690"/>
                  </a:lnTo>
                  <a:lnTo>
                    <a:pt x="106653" y="53698"/>
                  </a:lnTo>
                  <a:lnTo>
                    <a:pt x="68828" y="48738"/>
                  </a:lnTo>
                  <a:lnTo>
                    <a:pt x="57434" y="49389"/>
                  </a:lnTo>
                  <a:lnTo>
                    <a:pt x="47807" y="51342"/>
                  </a:lnTo>
                  <a:lnTo>
                    <a:pt x="39948" y="54597"/>
                  </a:lnTo>
                  <a:lnTo>
                    <a:pt x="33856" y="59155"/>
                  </a:lnTo>
                  <a:lnTo>
                    <a:pt x="33856" y="79246"/>
                  </a:lnTo>
                  <a:lnTo>
                    <a:pt x="33949" y="88128"/>
                  </a:lnTo>
                  <a:lnTo>
                    <a:pt x="34228" y="96546"/>
                  </a:lnTo>
                  <a:lnTo>
                    <a:pt x="34693" y="104498"/>
                  </a:lnTo>
                  <a:lnTo>
                    <a:pt x="35344" y="111986"/>
                  </a:lnTo>
                  <a:lnTo>
                    <a:pt x="35902" y="119380"/>
                  </a:lnTo>
                  <a:lnTo>
                    <a:pt x="36088" y="127054"/>
                  </a:lnTo>
                  <a:lnTo>
                    <a:pt x="35902" y="135006"/>
                  </a:lnTo>
                  <a:lnTo>
                    <a:pt x="35344" y="143238"/>
                  </a:lnTo>
                  <a:lnTo>
                    <a:pt x="35297" y="153911"/>
                  </a:lnTo>
                  <a:lnTo>
                    <a:pt x="35158" y="164723"/>
                  </a:lnTo>
                  <a:lnTo>
                    <a:pt x="34925" y="175675"/>
                  </a:lnTo>
                  <a:lnTo>
                    <a:pt x="34600" y="186767"/>
                  </a:lnTo>
                  <a:lnTo>
                    <a:pt x="34274" y="197696"/>
                  </a:lnTo>
                  <a:lnTo>
                    <a:pt x="34042" y="208532"/>
                  </a:lnTo>
                  <a:lnTo>
                    <a:pt x="33902" y="219275"/>
                  </a:lnTo>
                  <a:lnTo>
                    <a:pt x="33856" y="229925"/>
                  </a:lnTo>
                  <a:lnTo>
                    <a:pt x="33856" y="309171"/>
                  </a:lnTo>
                  <a:lnTo>
                    <a:pt x="34600" y="354188"/>
                  </a:lnTo>
                  <a:lnTo>
                    <a:pt x="34925" y="365233"/>
                  </a:lnTo>
                  <a:lnTo>
                    <a:pt x="35158" y="376418"/>
                  </a:lnTo>
                  <a:lnTo>
                    <a:pt x="35297" y="387742"/>
                  </a:lnTo>
                  <a:lnTo>
                    <a:pt x="35344" y="399206"/>
                  </a:lnTo>
                  <a:lnTo>
                    <a:pt x="38320" y="533143"/>
                  </a:lnTo>
                  <a:lnTo>
                    <a:pt x="38320" y="632107"/>
                  </a:lnTo>
                  <a:lnTo>
                    <a:pt x="62503" y="638432"/>
                  </a:lnTo>
                  <a:lnTo>
                    <a:pt x="66720" y="639424"/>
                  </a:lnTo>
                  <a:lnTo>
                    <a:pt x="74905" y="640913"/>
                  </a:lnTo>
                  <a:lnTo>
                    <a:pt x="87058" y="642897"/>
                  </a:lnTo>
                  <a:close/>
                </a:path>
                <a:path w="3648709" h="1149350">
                  <a:moveTo>
                    <a:pt x="400771" y="1121349"/>
                  </a:moveTo>
                  <a:lnTo>
                    <a:pt x="394818" y="1121349"/>
                  </a:lnTo>
                  <a:lnTo>
                    <a:pt x="389733" y="1119365"/>
                  </a:lnTo>
                  <a:lnTo>
                    <a:pt x="379564" y="1078936"/>
                  </a:lnTo>
                  <a:lnTo>
                    <a:pt x="380215" y="1070449"/>
                  </a:lnTo>
                  <a:lnTo>
                    <a:pt x="380680" y="1062101"/>
                  </a:lnTo>
                  <a:lnTo>
                    <a:pt x="380959" y="1053893"/>
                  </a:lnTo>
                  <a:lnTo>
                    <a:pt x="381052" y="1045824"/>
                  </a:lnTo>
                  <a:lnTo>
                    <a:pt x="381052" y="1037778"/>
                  </a:lnTo>
                  <a:lnTo>
                    <a:pt x="381052" y="1029640"/>
                  </a:lnTo>
                  <a:lnTo>
                    <a:pt x="381052" y="1021408"/>
                  </a:lnTo>
                  <a:lnTo>
                    <a:pt x="381052" y="1013084"/>
                  </a:lnTo>
                  <a:lnTo>
                    <a:pt x="381006" y="995458"/>
                  </a:lnTo>
                  <a:lnTo>
                    <a:pt x="380866" y="977553"/>
                  </a:lnTo>
                  <a:lnTo>
                    <a:pt x="380634" y="959369"/>
                  </a:lnTo>
                  <a:lnTo>
                    <a:pt x="380308" y="940906"/>
                  </a:lnTo>
                  <a:lnTo>
                    <a:pt x="379983" y="922002"/>
                  </a:lnTo>
                  <a:lnTo>
                    <a:pt x="379750" y="902865"/>
                  </a:lnTo>
                  <a:lnTo>
                    <a:pt x="379611" y="883495"/>
                  </a:lnTo>
                  <a:lnTo>
                    <a:pt x="379564" y="863893"/>
                  </a:lnTo>
                  <a:lnTo>
                    <a:pt x="379518" y="842430"/>
                  </a:lnTo>
                  <a:lnTo>
                    <a:pt x="379378" y="820828"/>
                  </a:lnTo>
                  <a:lnTo>
                    <a:pt x="379145" y="799087"/>
                  </a:lnTo>
                  <a:lnTo>
                    <a:pt x="378820" y="777206"/>
                  </a:lnTo>
                  <a:lnTo>
                    <a:pt x="378494" y="755069"/>
                  </a:lnTo>
                  <a:lnTo>
                    <a:pt x="378262" y="732932"/>
                  </a:lnTo>
                  <a:lnTo>
                    <a:pt x="378122" y="710795"/>
                  </a:lnTo>
                  <a:lnTo>
                    <a:pt x="378076" y="688659"/>
                  </a:lnTo>
                  <a:lnTo>
                    <a:pt x="378076" y="560674"/>
                  </a:lnTo>
                  <a:lnTo>
                    <a:pt x="378448" y="507844"/>
                  </a:lnTo>
                  <a:lnTo>
                    <a:pt x="379564" y="465430"/>
                  </a:lnTo>
                  <a:lnTo>
                    <a:pt x="380262" y="447200"/>
                  </a:lnTo>
                  <a:lnTo>
                    <a:pt x="380866" y="429714"/>
                  </a:lnTo>
                  <a:lnTo>
                    <a:pt x="382122" y="380906"/>
                  </a:lnTo>
                  <a:lnTo>
                    <a:pt x="382540" y="327401"/>
                  </a:lnTo>
                  <a:lnTo>
                    <a:pt x="382540" y="293917"/>
                  </a:lnTo>
                  <a:lnTo>
                    <a:pt x="382587" y="271501"/>
                  </a:lnTo>
                  <a:lnTo>
                    <a:pt x="382726" y="251503"/>
                  </a:lnTo>
                  <a:lnTo>
                    <a:pt x="382959" y="233924"/>
                  </a:lnTo>
                  <a:lnTo>
                    <a:pt x="383284" y="218763"/>
                  </a:lnTo>
                  <a:lnTo>
                    <a:pt x="383517" y="204951"/>
                  </a:lnTo>
                  <a:lnTo>
                    <a:pt x="383470" y="191790"/>
                  </a:lnTo>
                  <a:lnTo>
                    <a:pt x="383145" y="179280"/>
                  </a:lnTo>
                  <a:lnTo>
                    <a:pt x="382540" y="167421"/>
                  </a:lnTo>
                  <a:lnTo>
                    <a:pt x="382540" y="165933"/>
                  </a:lnTo>
                  <a:lnTo>
                    <a:pt x="380308" y="121287"/>
                  </a:lnTo>
                  <a:lnTo>
                    <a:pt x="379611" y="79083"/>
                  </a:lnTo>
                  <a:lnTo>
                    <a:pt x="379564" y="62131"/>
                  </a:lnTo>
                  <a:lnTo>
                    <a:pt x="379564" y="54690"/>
                  </a:lnTo>
                  <a:lnTo>
                    <a:pt x="379564" y="48490"/>
                  </a:lnTo>
                  <a:lnTo>
                    <a:pt x="379068" y="40925"/>
                  </a:lnTo>
                  <a:lnTo>
                    <a:pt x="378076" y="31996"/>
                  </a:lnTo>
                  <a:lnTo>
                    <a:pt x="379239" y="25973"/>
                  </a:lnTo>
                  <a:lnTo>
                    <a:pt x="384215" y="21671"/>
                  </a:lnTo>
                  <a:lnTo>
                    <a:pt x="393004" y="19090"/>
                  </a:lnTo>
                  <a:lnTo>
                    <a:pt x="405607" y="18230"/>
                  </a:lnTo>
                  <a:lnTo>
                    <a:pt x="410568" y="18230"/>
                  </a:lnTo>
                  <a:lnTo>
                    <a:pt x="415529" y="18478"/>
                  </a:lnTo>
                  <a:lnTo>
                    <a:pt x="420489" y="18974"/>
                  </a:lnTo>
                  <a:lnTo>
                    <a:pt x="425698" y="19470"/>
                  </a:lnTo>
                  <a:lnTo>
                    <a:pt x="431403" y="19718"/>
                  </a:lnTo>
                  <a:lnTo>
                    <a:pt x="437603" y="19718"/>
                  </a:lnTo>
                  <a:lnTo>
                    <a:pt x="460298" y="19718"/>
                  </a:lnTo>
                  <a:lnTo>
                    <a:pt x="504456" y="18881"/>
                  </a:lnTo>
                  <a:lnTo>
                    <a:pt x="527336" y="17579"/>
                  </a:lnTo>
                  <a:lnTo>
                    <a:pt x="536847" y="17114"/>
                  </a:lnTo>
                  <a:lnTo>
                    <a:pt x="545009" y="16835"/>
                  </a:lnTo>
                  <a:lnTo>
                    <a:pt x="551822" y="16742"/>
                  </a:lnTo>
                  <a:lnTo>
                    <a:pt x="556782" y="16742"/>
                  </a:lnTo>
                  <a:lnTo>
                    <a:pt x="597460" y="23686"/>
                  </a:lnTo>
                  <a:lnTo>
                    <a:pt x="600312" y="26787"/>
                  </a:lnTo>
                  <a:lnTo>
                    <a:pt x="599816" y="29019"/>
                  </a:lnTo>
                  <a:lnTo>
                    <a:pt x="599320" y="31003"/>
                  </a:lnTo>
                  <a:lnTo>
                    <a:pt x="600064" y="34972"/>
                  </a:lnTo>
                  <a:lnTo>
                    <a:pt x="602048" y="40925"/>
                  </a:lnTo>
                  <a:lnTo>
                    <a:pt x="602048" y="46133"/>
                  </a:lnTo>
                  <a:lnTo>
                    <a:pt x="596964" y="48738"/>
                  </a:lnTo>
                  <a:lnTo>
                    <a:pt x="586794" y="48738"/>
                  </a:lnTo>
                  <a:lnTo>
                    <a:pt x="540893" y="44296"/>
                  </a:lnTo>
                  <a:lnTo>
                    <a:pt x="532289" y="43250"/>
                  </a:lnTo>
                  <a:lnTo>
                    <a:pt x="523779" y="42622"/>
                  </a:lnTo>
                  <a:lnTo>
                    <a:pt x="515361" y="42413"/>
                  </a:lnTo>
                  <a:lnTo>
                    <a:pt x="502386" y="42459"/>
                  </a:lnTo>
                  <a:lnTo>
                    <a:pt x="464019" y="43157"/>
                  </a:lnTo>
                  <a:lnTo>
                    <a:pt x="425163" y="45738"/>
                  </a:lnTo>
                  <a:lnTo>
                    <a:pt x="411560" y="47250"/>
                  </a:lnTo>
                  <a:lnTo>
                    <a:pt x="411560" y="65480"/>
                  </a:lnTo>
                  <a:lnTo>
                    <a:pt x="411421" y="120310"/>
                  </a:lnTo>
                  <a:lnTo>
                    <a:pt x="411002" y="175048"/>
                  </a:lnTo>
                  <a:lnTo>
                    <a:pt x="410304" y="229692"/>
                  </a:lnTo>
                  <a:lnTo>
                    <a:pt x="409328" y="284243"/>
                  </a:lnTo>
                  <a:lnTo>
                    <a:pt x="408351" y="338632"/>
                  </a:lnTo>
                  <a:lnTo>
                    <a:pt x="407654" y="393160"/>
                  </a:lnTo>
                  <a:lnTo>
                    <a:pt x="407235" y="447828"/>
                  </a:lnTo>
                  <a:lnTo>
                    <a:pt x="407095" y="502635"/>
                  </a:lnTo>
                  <a:lnTo>
                    <a:pt x="404119" y="522354"/>
                  </a:lnTo>
                  <a:lnTo>
                    <a:pt x="414257" y="522470"/>
                  </a:lnTo>
                  <a:lnTo>
                    <a:pt x="424954" y="522819"/>
                  </a:lnTo>
                  <a:lnTo>
                    <a:pt x="436208" y="523400"/>
                  </a:lnTo>
                  <a:lnTo>
                    <a:pt x="448021" y="524214"/>
                  </a:lnTo>
                  <a:lnTo>
                    <a:pt x="460089" y="524865"/>
                  </a:lnTo>
                  <a:lnTo>
                    <a:pt x="471739" y="525330"/>
                  </a:lnTo>
                  <a:lnTo>
                    <a:pt x="482970" y="525609"/>
                  </a:lnTo>
                  <a:lnTo>
                    <a:pt x="493783" y="525702"/>
                  </a:lnTo>
                  <a:lnTo>
                    <a:pt x="509036" y="525702"/>
                  </a:lnTo>
                  <a:lnTo>
                    <a:pt x="516454" y="526841"/>
                  </a:lnTo>
                  <a:lnTo>
                    <a:pt x="521965" y="530260"/>
                  </a:lnTo>
                  <a:lnTo>
                    <a:pt x="525569" y="535957"/>
                  </a:lnTo>
                  <a:lnTo>
                    <a:pt x="527267" y="543932"/>
                  </a:lnTo>
                  <a:lnTo>
                    <a:pt x="527267" y="546909"/>
                  </a:lnTo>
                  <a:lnTo>
                    <a:pt x="527267" y="547901"/>
                  </a:lnTo>
                  <a:lnTo>
                    <a:pt x="522802" y="549389"/>
                  </a:lnTo>
                  <a:lnTo>
                    <a:pt x="513873" y="551373"/>
                  </a:lnTo>
                  <a:lnTo>
                    <a:pt x="492294" y="551373"/>
                  </a:lnTo>
                  <a:lnTo>
                    <a:pt x="487334" y="550381"/>
                  </a:lnTo>
                  <a:lnTo>
                    <a:pt x="482497" y="549885"/>
                  </a:lnTo>
                  <a:lnTo>
                    <a:pt x="477785" y="549885"/>
                  </a:lnTo>
                  <a:lnTo>
                    <a:pt x="473320" y="549885"/>
                  </a:lnTo>
                  <a:lnTo>
                    <a:pt x="468483" y="549885"/>
                  </a:lnTo>
                  <a:lnTo>
                    <a:pt x="463275" y="549885"/>
                  </a:lnTo>
                  <a:lnTo>
                    <a:pt x="457066" y="549932"/>
                  </a:lnTo>
                  <a:lnTo>
                    <a:pt x="413467" y="552164"/>
                  </a:lnTo>
                  <a:lnTo>
                    <a:pt x="407095" y="552861"/>
                  </a:lnTo>
                  <a:lnTo>
                    <a:pt x="407095" y="566627"/>
                  </a:lnTo>
                  <a:lnTo>
                    <a:pt x="406444" y="577393"/>
                  </a:lnTo>
                  <a:lnTo>
                    <a:pt x="405979" y="588113"/>
                  </a:lnTo>
                  <a:lnTo>
                    <a:pt x="405700" y="598786"/>
                  </a:lnTo>
                  <a:lnTo>
                    <a:pt x="405607" y="609413"/>
                  </a:lnTo>
                  <a:lnTo>
                    <a:pt x="405607" y="620132"/>
                  </a:lnTo>
                  <a:lnTo>
                    <a:pt x="405607" y="631084"/>
                  </a:lnTo>
                  <a:lnTo>
                    <a:pt x="405607" y="642269"/>
                  </a:lnTo>
                  <a:lnTo>
                    <a:pt x="405607" y="653686"/>
                  </a:lnTo>
                  <a:lnTo>
                    <a:pt x="405607" y="711353"/>
                  </a:lnTo>
                  <a:lnTo>
                    <a:pt x="405654" y="718980"/>
                  </a:lnTo>
                  <a:lnTo>
                    <a:pt x="405793" y="726607"/>
                  </a:lnTo>
                  <a:lnTo>
                    <a:pt x="406026" y="734234"/>
                  </a:lnTo>
                  <a:lnTo>
                    <a:pt x="406351" y="741861"/>
                  </a:lnTo>
                  <a:lnTo>
                    <a:pt x="406677" y="749581"/>
                  </a:lnTo>
                  <a:lnTo>
                    <a:pt x="406910" y="757487"/>
                  </a:lnTo>
                  <a:lnTo>
                    <a:pt x="407049" y="765579"/>
                  </a:lnTo>
                  <a:lnTo>
                    <a:pt x="407095" y="773857"/>
                  </a:lnTo>
                  <a:lnTo>
                    <a:pt x="407095" y="792088"/>
                  </a:lnTo>
                  <a:lnTo>
                    <a:pt x="405607" y="920444"/>
                  </a:lnTo>
                  <a:lnTo>
                    <a:pt x="405607" y="924412"/>
                  </a:lnTo>
                  <a:lnTo>
                    <a:pt x="405855" y="930737"/>
                  </a:lnTo>
                  <a:lnTo>
                    <a:pt x="406351" y="939418"/>
                  </a:lnTo>
                  <a:lnTo>
                    <a:pt x="406677" y="947952"/>
                  </a:lnTo>
                  <a:lnTo>
                    <a:pt x="406910" y="960532"/>
                  </a:lnTo>
                  <a:lnTo>
                    <a:pt x="407049" y="977158"/>
                  </a:lnTo>
                  <a:lnTo>
                    <a:pt x="407095" y="997830"/>
                  </a:lnTo>
                  <a:lnTo>
                    <a:pt x="407095" y="1092330"/>
                  </a:lnTo>
                  <a:lnTo>
                    <a:pt x="413606" y="1093841"/>
                  </a:lnTo>
                  <a:lnTo>
                    <a:pt x="454717" y="1096980"/>
                  </a:lnTo>
                  <a:lnTo>
                    <a:pt x="469599" y="1097166"/>
                  </a:lnTo>
                  <a:lnTo>
                    <a:pt x="477970" y="1096934"/>
                  </a:lnTo>
                  <a:lnTo>
                    <a:pt x="486342" y="1096236"/>
                  </a:lnTo>
                  <a:lnTo>
                    <a:pt x="494713" y="1095073"/>
                  </a:lnTo>
                  <a:lnTo>
                    <a:pt x="503084" y="1093446"/>
                  </a:lnTo>
                  <a:lnTo>
                    <a:pt x="511641" y="1091655"/>
                  </a:lnTo>
                  <a:lnTo>
                    <a:pt x="520570" y="1090376"/>
                  </a:lnTo>
                  <a:lnTo>
                    <a:pt x="529871" y="1089609"/>
                  </a:lnTo>
                  <a:lnTo>
                    <a:pt x="539544" y="1089353"/>
                  </a:lnTo>
                  <a:lnTo>
                    <a:pt x="548721" y="1089353"/>
                  </a:lnTo>
                  <a:lnTo>
                    <a:pt x="556038" y="1091461"/>
                  </a:lnTo>
                  <a:lnTo>
                    <a:pt x="561495" y="1095678"/>
                  </a:lnTo>
                  <a:lnTo>
                    <a:pt x="567200" y="1099647"/>
                  </a:lnTo>
                  <a:lnTo>
                    <a:pt x="570052" y="1107212"/>
                  </a:lnTo>
                  <a:lnTo>
                    <a:pt x="570052" y="1118373"/>
                  </a:lnTo>
                  <a:lnTo>
                    <a:pt x="570052" y="1119861"/>
                  </a:lnTo>
                  <a:lnTo>
                    <a:pt x="539544" y="1118373"/>
                  </a:lnTo>
                  <a:lnTo>
                    <a:pt x="531336" y="1118559"/>
                  </a:lnTo>
                  <a:lnTo>
                    <a:pt x="521965" y="1119117"/>
                  </a:lnTo>
                  <a:lnTo>
                    <a:pt x="511431" y="1120047"/>
                  </a:lnTo>
                  <a:lnTo>
                    <a:pt x="499735" y="1121349"/>
                  </a:lnTo>
                  <a:lnTo>
                    <a:pt x="485737" y="1122465"/>
                  </a:lnTo>
                  <a:lnTo>
                    <a:pt x="467925" y="1122837"/>
                  </a:lnTo>
                  <a:lnTo>
                    <a:pt x="446300" y="1122465"/>
                  </a:lnTo>
                  <a:lnTo>
                    <a:pt x="420861" y="1121349"/>
                  </a:lnTo>
                  <a:lnTo>
                    <a:pt x="400771" y="1121349"/>
                  </a:lnTo>
                  <a:close/>
                </a:path>
                <a:path w="3648709" h="1149350">
                  <a:moveTo>
                    <a:pt x="807648" y="1129162"/>
                  </a:moveTo>
                  <a:lnTo>
                    <a:pt x="756585" y="1102468"/>
                  </a:lnTo>
                  <a:lnTo>
                    <a:pt x="721705" y="1046940"/>
                  </a:lnTo>
                  <a:lnTo>
                    <a:pt x="709986" y="1008270"/>
                  </a:lnTo>
                  <a:lnTo>
                    <a:pt x="701615" y="962578"/>
                  </a:lnTo>
                  <a:lnTo>
                    <a:pt x="696592" y="909864"/>
                  </a:lnTo>
                  <a:lnTo>
                    <a:pt x="694918" y="850127"/>
                  </a:lnTo>
                  <a:lnTo>
                    <a:pt x="694918" y="819619"/>
                  </a:lnTo>
                  <a:lnTo>
                    <a:pt x="694778" y="785089"/>
                  </a:lnTo>
                  <a:lnTo>
                    <a:pt x="694360" y="754418"/>
                  </a:lnTo>
                  <a:lnTo>
                    <a:pt x="693662" y="727607"/>
                  </a:lnTo>
                  <a:lnTo>
                    <a:pt x="692686" y="704657"/>
                  </a:lnTo>
                  <a:lnTo>
                    <a:pt x="691709" y="683799"/>
                  </a:lnTo>
                  <a:lnTo>
                    <a:pt x="691012" y="663266"/>
                  </a:lnTo>
                  <a:lnTo>
                    <a:pt x="690593" y="643060"/>
                  </a:lnTo>
                  <a:lnTo>
                    <a:pt x="690453" y="623178"/>
                  </a:lnTo>
                  <a:lnTo>
                    <a:pt x="690453" y="572952"/>
                  </a:lnTo>
                  <a:lnTo>
                    <a:pt x="696406" y="184163"/>
                  </a:lnTo>
                  <a:lnTo>
                    <a:pt x="696406" y="182675"/>
                  </a:lnTo>
                  <a:lnTo>
                    <a:pt x="697895" y="135425"/>
                  </a:lnTo>
                  <a:lnTo>
                    <a:pt x="703545" y="96569"/>
                  </a:lnTo>
                  <a:lnTo>
                    <a:pt x="712125" y="58132"/>
                  </a:lnTo>
                  <a:lnTo>
                    <a:pt x="732030" y="19439"/>
                  </a:lnTo>
                  <a:lnTo>
                    <a:pt x="770746" y="4859"/>
                  </a:lnTo>
                  <a:lnTo>
                    <a:pt x="780489" y="4464"/>
                  </a:lnTo>
                  <a:lnTo>
                    <a:pt x="793627" y="5324"/>
                  </a:lnTo>
                  <a:lnTo>
                    <a:pt x="844086" y="32623"/>
                  </a:lnTo>
                  <a:lnTo>
                    <a:pt x="869943" y="70758"/>
                  </a:lnTo>
                  <a:lnTo>
                    <a:pt x="887359" y="121031"/>
                  </a:lnTo>
                  <a:lnTo>
                    <a:pt x="900381" y="182605"/>
                  </a:lnTo>
                  <a:lnTo>
                    <a:pt x="905497" y="217647"/>
                  </a:lnTo>
                  <a:lnTo>
                    <a:pt x="904822" y="232901"/>
                  </a:lnTo>
                  <a:lnTo>
                    <a:pt x="902799" y="246667"/>
                  </a:lnTo>
                  <a:lnTo>
                    <a:pt x="899428" y="258944"/>
                  </a:lnTo>
                  <a:lnTo>
                    <a:pt x="894707" y="269734"/>
                  </a:lnTo>
                  <a:lnTo>
                    <a:pt x="886522" y="264525"/>
                  </a:lnTo>
                  <a:lnTo>
                    <a:pt x="881190" y="260680"/>
                  </a:lnTo>
                  <a:lnTo>
                    <a:pt x="878709" y="258200"/>
                  </a:lnTo>
                  <a:lnTo>
                    <a:pt x="876229" y="255720"/>
                  </a:lnTo>
                  <a:lnTo>
                    <a:pt x="873872" y="251875"/>
                  </a:lnTo>
                  <a:lnTo>
                    <a:pt x="871640" y="246667"/>
                  </a:lnTo>
                  <a:lnTo>
                    <a:pt x="871640" y="226948"/>
                  </a:lnTo>
                  <a:lnTo>
                    <a:pt x="871640" y="222732"/>
                  </a:lnTo>
                  <a:lnTo>
                    <a:pt x="871888" y="218887"/>
                  </a:lnTo>
                  <a:lnTo>
                    <a:pt x="872385" y="215415"/>
                  </a:lnTo>
                  <a:lnTo>
                    <a:pt x="873129" y="211942"/>
                  </a:lnTo>
                  <a:lnTo>
                    <a:pt x="873501" y="207602"/>
                  </a:lnTo>
                  <a:lnTo>
                    <a:pt x="873501" y="202393"/>
                  </a:lnTo>
                  <a:lnTo>
                    <a:pt x="873291" y="196185"/>
                  </a:lnTo>
                  <a:lnTo>
                    <a:pt x="865688" y="155236"/>
                  </a:lnTo>
                  <a:lnTo>
                    <a:pt x="847457" y="104917"/>
                  </a:lnTo>
                  <a:lnTo>
                    <a:pt x="824437" y="60062"/>
                  </a:lnTo>
                  <a:lnTo>
                    <a:pt x="791883" y="31344"/>
                  </a:lnTo>
                  <a:lnTo>
                    <a:pt x="780489" y="30135"/>
                  </a:lnTo>
                  <a:lnTo>
                    <a:pt x="771839" y="31484"/>
                  </a:lnTo>
                  <a:lnTo>
                    <a:pt x="746470" y="62620"/>
                  </a:lnTo>
                  <a:lnTo>
                    <a:pt x="734053" y="110963"/>
                  </a:lnTo>
                  <a:lnTo>
                    <a:pt x="732030" y="121287"/>
                  </a:lnTo>
                  <a:lnTo>
                    <a:pt x="730146" y="129937"/>
                  </a:lnTo>
                  <a:lnTo>
                    <a:pt x="728402" y="136913"/>
                  </a:lnTo>
                  <a:lnTo>
                    <a:pt x="727100" y="146749"/>
                  </a:lnTo>
                  <a:lnTo>
                    <a:pt x="726170" y="156538"/>
                  </a:lnTo>
                  <a:lnTo>
                    <a:pt x="725612" y="166281"/>
                  </a:lnTo>
                  <a:lnTo>
                    <a:pt x="725426" y="175978"/>
                  </a:lnTo>
                  <a:lnTo>
                    <a:pt x="725426" y="185791"/>
                  </a:lnTo>
                  <a:lnTo>
                    <a:pt x="725426" y="196254"/>
                  </a:lnTo>
                  <a:lnTo>
                    <a:pt x="725426" y="207369"/>
                  </a:lnTo>
                  <a:lnTo>
                    <a:pt x="725426" y="219135"/>
                  </a:lnTo>
                  <a:lnTo>
                    <a:pt x="725426" y="284616"/>
                  </a:lnTo>
                  <a:lnTo>
                    <a:pt x="725473" y="293986"/>
                  </a:lnTo>
                  <a:lnTo>
                    <a:pt x="725612" y="303497"/>
                  </a:lnTo>
                  <a:lnTo>
                    <a:pt x="725844" y="313147"/>
                  </a:lnTo>
                  <a:lnTo>
                    <a:pt x="726170" y="322936"/>
                  </a:lnTo>
                  <a:lnTo>
                    <a:pt x="726495" y="332796"/>
                  </a:lnTo>
                  <a:lnTo>
                    <a:pt x="726728" y="342655"/>
                  </a:lnTo>
                  <a:lnTo>
                    <a:pt x="726868" y="352514"/>
                  </a:lnTo>
                  <a:lnTo>
                    <a:pt x="726914" y="362373"/>
                  </a:lnTo>
                  <a:lnTo>
                    <a:pt x="726728" y="366489"/>
                  </a:lnTo>
                  <a:lnTo>
                    <a:pt x="726170" y="378836"/>
                  </a:lnTo>
                  <a:lnTo>
                    <a:pt x="725240" y="399415"/>
                  </a:lnTo>
                  <a:lnTo>
                    <a:pt x="723938" y="428226"/>
                  </a:lnTo>
                  <a:lnTo>
                    <a:pt x="722636" y="462570"/>
                  </a:lnTo>
                  <a:lnTo>
                    <a:pt x="721706" y="500124"/>
                  </a:lnTo>
                  <a:lnTo>
                    <a:pt x="721147" y="540886"/>
                  </a:lnTo>
                  <a:lnTo>
                    <a:pt x="720961" y="584857"/>
                  </a:lnTo>
                  <a:lnTo>
                    <a:pt x="721170" y="648820"/>
                  </a:lnTo>
                  <a:lnTo>
                    <a:pt x="721795" y="707663"/>
                  </a:lnTo>
                  <a:lnTo>
                    <a:pt x="722837" y="761386"/>
                  </a:lnTo>
                  <a:lnTo>
                    <a:pt x="724295" y="809991"/>
                  </a:lnTo>
                  <a:lnTo>
                    <a:pt x="726170" y="853475"/>
                  </a:lnTo>
                  <a:lnTo>
                    <a:pt x="729309" y="901470"/>
                  </a:lnTo>
                  <a:lnTo>
                    <a:pt x="733146" y="943511"/>
                  </a:lnTo>
                  <a:lnTo>
                    <a:pt x="742912" y="1009735"/>
                  </a:lnTo>
                  <a:lnTo>
                    <a:pt x="755934" y="1054939"/>
                  </a:lnTo>
                  <a:lnTo>
                    <a:pt x="781117" y="1090958"/>
                  </a:lnTo>
                  <a:lnTo>
                    <a:pt x="813973" y="1101631"/>
                  </a:lnTo>
                  <a:lnTo>
                    <a:pt x="817942" y="1101631"/>
                  </a:lnTo>
                  <a:lnTo>
                    <a:pt x="858316" y="1084703"/>
                  </a:lnTo>
                  <a:lnTo>
                    <a:pt x="876105" y="1050660"/>
                  </a:lnTo>
                  <a:lnTo>
                    <a:pt x="886499" y="1005736"/>
                  </a:lnTo>
                  <a:lnTo>
                    <a:pt x="890894" y="959695"/>
                  </a:lnTo>
                  <a:lnTo>
                    <a:pt x="891731" y="935326"/>
                  </a:lnTo>
                  <a:lnTo>
                    <a:pt x="891731" y="928381"/>
                  </a:lnTo>
                  <a:lnTo>
                    <a:pt x="891731" y="921312"/>
                  </a:lnTo>
                  <a:lnTo>
                    <a:pt x="891731" y="914119"/>
                  </a:lnTo>
                  <a:lnTo>
                    <a:pt x="891684" y="908120"/>
                  </a:lnTo>
                  <a:lnTo>
                    <a:pt x="891545" y="900911"/>
                  </a:lnTo>
                  <a:lnTo>
                    <a:pt x="891312" y="892494"/>
                  </a:lnTo>
                  <a:lnTo>
                    <a:pt x="890987" y="882867"/>
                  </a:lnTo>
                  <a:lnTo>
                    <a:pt x="890661" y="871241"/>
                  </a:lnTo>
                  <a:lnTo>
                    <a:pt x="890429" y="856824"/>
                  </a:lnTo>
                  <a:lnTo>
                    <a:pt x="890289" y="839617"/>
                  </a:lnTo>
                  <a:lnTo>
                    <a:pt x="890243" y="819619"/>
                  </a:lnTo>
                  <a:lnTo>
                    <a:pt x="890080" y="802970"/>
                  </a:lnTo>
                  <a:lnTo>
                    <a:pt x="889592" y="786507"/>
                  </a:lnTo>
                  <a:lnTo>
                    <a:pt x="888778" y="770230"/>
                  </a:lnTo>
                  <a:lnTo>
                    <a:pt x="887639" y="754139"/>
                  </a:lnTo>
                  <a:lnTo>
                    <a:pt x="886569" y="738908"/>
                  </a:lnTo>
                  <a:lnTo>
                    <a:pt x="885592" y="725212"/>
                  </a:lnTo>
                  <a:lnTo>
                    <a:pt x="884709" y="713051"/>
                  </a:lnTo>
                  <a:lnTo>
                    <a:pt x="883918" y="702424"/>
                  </a:lnTo>
                  <a:lnTo>
                    <a:pt x="883918" y="685682"/>
                  </a:lnTo>
                  <a:lnTo>
                    <a:pt x="877717" y="646245"/>
                  </a:lnTo>
                  <a:lnTo>
                    <a:pt x="873377" y="644385"/>
                  </a:lnTo>
                  <a:lnTo>
                    <a:pt x="867176" y="644385"/>
                  </a:lnTo>
                  <a:lnTo>
                    <a:pt x="822902" y="655174"/>
                  </a:lnTo>
                  <a:lnTo>
                    <a:pt x="803184" y="664103"/>
                  </a:lnTo>
                  <a:lnTo>
                    <a:pt x="794557" y="662778"/>
                  </a:lnTo>
                  <a:lnTo>
                    <a:pt x="788395" y="658802"/>
                  </a:lnTo>
                  <a:lnTo>
                    <a:pt x="784698" y="652175"/>
                  </a:lnTo>
                  <a:lnTo>
                    <a:pt x="783465" y="642897"/>
                  </a:lnTo>
                  <a:lnTo>
                    <a:pt x="785070" y="635247"/>
                  </a:lnTo>
                  <a:lnTo>
                    <a:pt x="822298" y="618458"/>
                  </a:lnTo>
                  <a:lnTo>
                    <a:pt x="863455" y="614621"/>
                  </a:lnTo>
                  <a:lnTo>
                    <a:pt x="876198" y="614203"/>
                  </a:lnTo>
                  <a:lnTo>
                    <a:pt x="886150" y="613691"/>
                  </a:lnTo>
                  <a:lnTo>
                    <a:pt x="893312" y="613087"/>
                  </a:lnTo>
                  <a:lnTo>
                    <a:pt x="897684" y="612389"/>
                  </a:lnTo>
                  <a:lnTo>
                    <a:pt x="903334" y="624155"/>
                  </a:lnTo>
                  <a:lnTo>
                    <a:pt x="914426" y="673405"/>
                  </a:lnTo>
                  <a:lnTo>
                    <a:pt x="917774" y="716376"/>
                  </a:lnTo>
                  <a:lnTo>
                    <a:pt x="918890" y="766416"/>
                  </a:lnTo>
                  <a:lnTo>
                    <a:pt x="918937" y="779182"/>
                  </a:lnTo>
                  <a:lnTo>
                    <a:pt x="919076" y="791809"/>
                  </a:lnTo>
                  <a:lnTo>
                    <a:pt x="919309" y="804295"/>
                  </a:lnTo>
                  <a:lnTo>
                    <a:pt x="919635" y="816643"/>
                  </a:lnTo>
                  <a:lnTo>
                    <a:pt x="920123" y="828990"/>
                  </a:lnTo>
                  <a:lnTo>
                    <a:pt x="920472" y="841477"/>
                  </a:lnTo>
                  <a:lnTo>
                    <a:pt x="920681" y="854103"/>
                  </a:lnTo>
                  <a:lnTo>
                    <a:pt x="920751" y="866869"/>
                  </a:lnTo>
                  <a:lnTo>
                    <a:pt x="920797" y="872868"/>
                  </a:lnTo>
                  <a:lnTo>
                    <a:pt x="920937" y="880077"/>
                  </a:lnTo>
                  <a:lnTo>
                    <a:pt x="921169" y="888494"/>
                  </a:lnTo>
                  <a:lnTo>
                    <a:pt x="921495" y="898121"/>
                  </a:lnTo>
                  <a:lnTo>
                    <a:pt x="921727" y="907841"/>
                  </a:lnTo>
                  <a:lnTo>
                    <a:pt x="921681" y="916537"/>
                  </a:lnTo>
                  <a:lnTo>
                    <a:pt x="921355" y="924211"/>
                  </a:lnTo>
                  <a:lnTo>
                    <a:pt x="920751" y="930861"/>
                  </a:lnTo>
                  <a:lnTo>
                    <a:pt x="920355" y="945999"/>
                  </a:lnTo>
                  <a:lnTo>
                    <a:pt x="914426" y="998946"/>
                  </a:lnTo>
                  <a:lnTo>
                    <a:pt x="901520" y="1053637"/>
                  </a:lnTo>
                  <a:lnTo>
                    <a:pt x="880011" y="1099119"/>
                  </a:lnTo>
                  <a:lnTo>
                    <a:pt x="841412" y="1126837"/>
                  </a:lnTo>
                  <a:lnTo>
                    <a:pt x="816950" y="1129162"/>
                  </a:lnTo>
                  <a:lnTo>
                    <a:pt x="807648" y="1129162"/>
                  </a:lnTo>
                  <a:close/>
                </a:path>
                <a:path w="3648709" h="1149350">
                  <a:moveTo>
                    <a:pt x="1060728" y="1127674"/>
                  </a:moveTo>
                  <a:lnTo>
                    <a:pt x="1057752" y="1127674"/>
                  </a:lnTo>
                  <a:lnTo>
                    <a:pt x="1054403" y="1125070"/>
                  </a:lnTo>
                  <a:lnTo>
                    <a:pt x="1045474" y="1086377"/>
                  </a:lnTo>
                  <a:lnTo>
                    <a:pt x="1045474" y="1031443"/>
                  </a:lnTo>
                  <a:lnTo>
                    <a:pt x="1045474" y="978893"/>
                  </a:lnTo>
                  <a:lnTo>
                    <a:pt x="1045474" y="521237"/>
                  </a:lnTo>
                  <a:lnTo>
                    <a:pt x="1045427" y="476592"/>
                  </a:lnTo>
                  <a:lnTo>
                    <a:pt x="1045288" y="435667"/>
                  </a:lnTo>
                  <a:lnTo>
                    <a:pt x="1044730" y="364978"/>
                  </a:lnTo>
                  <a:lnTo>
                    <a:pt x="1043986" y="305729"/>
                  </a:lnTo>
                  <a:lnTo>
                    <a:pt x="1043242" y="254480"/>
                  </a:lnTo>
                  <a:lnTo>
                    <a:pt x="1042498" y="207974"/>
                  </a:lnTo>
                  <a:lnTo>
                    <a:pt x="1041754" y="162956"/>
                  </a:lnTo>
                  <a:lnTo>
                    <a:pt x="1040823" y="115241"/>
                  </a:lnTo>
                  <a:lnTo>
                    <a:pt x="1039521" y="60643"/>
                  </a:lnTo>
                  <a:lnTo>
                    <a:pt x="1039661" y="52272"/>
                  </a:lnTo>
                  <a:lnTo>
                    <a:pt x="1046590" y="10417"/>
                  </a:lnTo>
                  <a:lnTo>
                    <a:pt x="1051799" y="10417"/>
                  </a:lnTo>
                  <a:lnTo>
                    <a:pt x="1062960" y="10417"/>
                  </a:lnTo>
                  <a:lnTo>
                    <a:pt x="1075191" y="78850"/>
                  </a:lnTo>
                  <a:lnTo>
                    <a:pt x="1075796" y="131239"/>
                  </a:lnTo>
                  <a:lnTo>
                    <a:pt x="1076307" y="176885"/>
                  </a:lnTo>
                  <a:lnTo>
                    <a:pt x="1076726" y="215787"/>
                  </a:lnTo>
                  <a:lnTo>
                    <a:pt x="1077098" y="249039"/>
                  </a:lnTo>
                  <a:lnTo>
                    <a:pt x="1077470" y="278105"/>
                  </a:lnTo>
                  <a:lnTo>
                    <a:pt x="1077842" y="302985"/>
                  </a:lnTo>
                  <a:lnTo>
                    <a:pt x="1078214" y="323680"/>
                  </a:lnTo>
                  <a:lnTo>
                    <a:pt x="1078493" y="341399"/>
                  </a:lnTo>
                  <a:lnTo>
                    <a:pt x="1078586" y="357351"/>
                  </a:lnTo>
                  <a:lnTo>
                    <a:pt x="1078493" y="371535"/>
                  </a:lnTo>
                  <a:lnTo>
                    <a:pt x="1078214" y="383952"/>
                  </a:lnTo>
                  <a:lnTo>
                    <a:pt x="1077888" y="395695"/>
                  </a:lnTo>
                  <a:lnTo>
                    <a:pt x="1077656" y="408228"/>
                  </a:lnTo>
                  <a:lnTo>
                    <a:pt x="1077516" y="421552"/>
                  </a:lnTo>
                  <a:lnTo>
                    <a:pt x="1077470" y="435667"/>
                  </a:lnTo>
                  <a:lnTo>
                    <a:pt x="1076819" y="475964"/>
                  </a:lnTo>
                  <a:lnTo>
                    <a:pt x="1076354" y="517610"/>
                  </a:lnTo>
                  <a:lnTo>
                    <a:pt x="1076075" y="560605"/>
                  </a:lnTo>
                  <a:lnTo>
                    <a:pt x="1075982" y="604948"/>
                  </a:lnTo>
                  <a:lnTo>
                    <a:pt x="1076075" y="649617"/>
                  </a:lnTo>
                  <a:lnTo>
                    <a:pt x="1076354" y="693960"/>
                  </a:lnTo>
                  <a:lnTo>
                    <a:pt x="1076819" y="737978"/>
                  </a:lnTo>
                  <a:lnTo>
                    <a:pt x="1077470" y="781670"/>
                  </a:lnTo>
                  <a:lnTo>
                    <a:pt x="1078214" y="823851"/>
                  </a:lnTo>
                  <a:lnTo>
                    <a:pt x="1078958" y="863707"/>
                  </a:lnTo>
                  <a:lnTo>
                    <a:pt x="1080446" y="936442"/>
                  </a:lnTo>
                  <a:lnTo>
                    <a:pt x="1081097" y="968159"/>
                  </a:lnTo>
                  <a:lnTo>
                    <a:pt x="1081562" y="995597"/>
                  </a:lnTo>
                  <a:lnTo>
                    <a:pt x="1081842" y="1018757"/>
                  </a:lnTo>
                  <a:lnTo>
                    <a:pt x="1081935" y="1037639"/>
                  </a:lnTo>
                  <a:lnTo>
                    <a:pt x="1081795" y="1051032"/>
                  </a:lnTo>
                  <a:lnTo>
                    <a:pt x="1079702" y="1095678"/>
                  </a:lnTo>
                  <a:lnTo>
                    <a:pt x="1068192" y="1125674"/>
                  </a:lnTo>
                  <a:lnTo>
                    <a:pt x="1060728" y="1127674"/>
                  </a:lnTo>
                  <a:close/>
                </a:path>
                <a:path w="3648709" h="1149350">
                  <a:moveTo>
                    <a:pt x="1336483" y="1142928"/>
                  </a:moveTo>
                  <a:lnTo>
                    <a:pt x="1296767" y="1134557"/>
                  </a:lnTo>
                  <a:lnTo>
                    <a:pt x="1259469" y="1109444"/>
                  </a:lnTo>
                  <a:lnTo>
                    <a:pt x="1229240" y="1065821"/>
                  </a:lnTo>
                  <a:lnTo>
                    <a:pt x="1209987" y="1002666"/>
                  </a:lnTo>
                  <a:lnTo>
                    <a:pt x="1203848" y="959974"/>
                  </a:lnTo>
                  <a:lnTo>
                    <a:pt x="1200313" y="917468"/>
                  </a:lnTo>
                  <a:lnTo>
                    <a:pt x="1198639" y="874310"/>
                  </a:lnTo>
                  <a:lnTo>
                    <a:pt x="1198081" y="830409"/>
                  </a:lnTo>
                  <a:lnTo>
                    <a:pt x="1198081" y="807342"/>
                  </a:lnTo>
                  <a:lnTo>
                    <a:pt x="1198081" y="802381"/>
                  </a:lnTo>
                  <a:lnTo>
                    <a:pt x="1202639" y="759301"/>
                  </a:lnTo>
                  <a:lnTo>
                    <a:pt x="1208995" y="737397"/>
                  </a:lnTo>
                  <a:lnTo>
                    <a:pt x="1212963" y="737397"/>
                  </a:lnTo>
                  <a:lnTo>
                    <a:pt x="1221148" y="737397"/>
                  </a:lnTo>
                  <a:lnTo>
                    <a:pt x="1227349" y="740497"/>
                  </a:lnTo>
                  <a:lnTo>
                    <a:pt x="1231565" y="746698"/>
                  </a:lnTo>
                  <a:lnTo>
                    <a:pt x="1231565" y="783159"/>
                  </a:lnTo>
                  <a:lnTo>
                    <a:pt x="1231565" y="787127"/>
                  </a:lnTo>
                  <a:lnTo>
                    <a:pt x="1231317" y="791220"/>
                  </a:lnTo>
                  <a:lnTo>
                    <a:pt x="1230821" y="795436"/>
                  </a:lnTo>
                  <a:lnTo>
                    <a:pt x="1230325" y="799405"/>
                  </a:lnTo>
                  <a:lnTo>
                    <a:pt x="1230077" y="803993"/>
                  </a:lnTo>
                  <a:lnTo>
                    <a:pt x="1230077" y="809202"/>
                  </a:lnTo>
                  <a:lnTo>
                    <a:pt x="1230077" y="851615"/>
                  </a:lnTo>
                  <a:lnTo>
                    <a:pt x="1230217" y="864544"/>
                  </a:lnTo>
                  <a:lnTo>
                    <a:pt x="1233472" y="914305"/>
                  </a:lnTo>
                  <a:lnTo>
                    <a:pt x="1240890" y="971414"/>
                  </a:lnTo>
                  <a:lnTo>
                    <a:pt x="1250005" y="1014200"/>
                  </a:lnTo>
                  <a:lnTo>
                    <a:pt x="1262445" y="1056264"/>
                  </a:lnTo>
                  <a:lnTo>
                    <a:pt x="1289233" y="1092330"/>
                  </a:lnTo>
                  <a:lnTo>
                    <a:pt x="1297511" y="1099654"/>
                  </a:lnTo>
                  <a:lnTo>
                    <a:pt x="1305603" y="1104886"/>
                  </a:lnTo>
                  <a:lnTo>
                    <a:pt x="1313509" y="1108025"/>
                  </a:lnTo>
                  <a:lnTo>
                    <a:pt x="1321229" y="1109072"/>
                  </a:lnTo>
                  <a:lnTo>
                    <a:pt x="1336436" y="1106932"/>
                  </a:lnTo>
                  <a:lnTo>
                    <a:pt x="1381500" y="1074843"/>
                  </a:lnTo>
                  <a:lnTo>
                    <a:pt x="1405683" y="1032058"/>
                  </a:lnTo>
                  <a:lnTo>
                    <a:pt x="1418705" y="972158"/>
                  </a:lnTo>
                  <a:lnTo>
                    <a:pt x="1420937" y="963973"/>
                  </a:lnTo>
                  <a:lnTo>
                    <a:pt x="1422054" y="955788"/>
                  </a:lnTo>
                  <a:lnTo>
                    <a:pt x="1422054" y="947603"/>
                  </a:lnTo>
                  <a:lnTo>
                    <a:pt x="1422054" y="941000"/>
                  </a:lnTo>
                  <a:lnTo>
                    <a:pt x="1422054" y="933466"/>
                  </a:lnTo>
                  <a:lnTo>
                    <a:pt x="1422054" y="925001"/>
                  </a:lnTo>
                  <a:lnTo>
                    <a:pt x="1422054" y="915607"/>
                  </a:lnTo>
                  <a:lnTo>
                    <a:pt x="1420658" y="881379"/>
                  </a:lnTo>
                  <a:lnTo>
                    <a:pt x="1409497" y="812922"/>
                  </a:lnTo>
                  <a:lnTo>
                    <a:pt x="1388802" y="745070"/>
                  </a:lnTo>
                  <a:lnTo>
                    <a:pt x="1367223" y="682566"/>
                  </a:lnTo>
                  <a:lnTo>
                    <a:pt x="1339459" y="612389"/>
                  </a:lnTo>
                  <a:lnTo>
                    <a:pt x="1339459" y="610901"/>
                  </a:lnTo>
                  <a:lnTo>
                    <a:pt x="1318182" y="563674"/>
                  </a:lnTo>
                  <a:lnTo>
                    <a:pt x="1298720" y="525330"/>
                  </a:lnTo>
                  <a:lnTo>
                    <a:pt x="1275769" y="484312"/>
                  </a:lnTo>
                  <a:lnTo>
                    <a:pt x="1265515" y="465802"/>
                  </a:lnTo>
                  <a:lnTo>
                    <a:pt x="1245703" y="428226"/>
                  </a:lnTo>
                  <a:lnTo>
                    <a:pt x="1228496" y="388789"/>
                  </a:lnTo>
                  <a:lnTo>
                    <a:pt x="1214823" y="347119"/>
                  </a:lnTo>
                  <a:lnTo>
                    <a:pt x="1207219" y="308613"/>
                  </a:lnTo>
                  <a:lnTo>
                    <a:pt x="1203290" y="269734"/>
                  </a:lnTo>
                  <a:lnTo>
                    <a:pt x="1202546" y="243690"/>
                  </a:lnTo>
                  <a:lnTo>
                    <a:pt x="1203453" y="217438"/>
                  </a:lnTo>
                  <a:lnTo>
                    <a:pt x="1210708" y="162561"/>
                  </a:lnTo>
                  <a:lnTo>
                    <a:pt x="1224636" y="106358"/>
                  </a:lnTo>
                  <a:lnTo>
                    <a:pt x="1241750" y="59853"/>
                  </a:lnTo>
                  <a:lnTo>
                    <a:pt x="1261794" y="26508"/>
                  </a:lnTo>
                  <a:lnTo>
                    <a:pt x="1304487" y="5952"/>
                  </a:lnTo>
                  <a:lnTo>
                    <a:pt x="1306471" y="5952"/>
                  </a:lnTo>
                  <a:lnTo>
                    <a:pt x="1309695" y="5704"/>
                  </a:lnTo>
                  <a:lnTo>
                    <a:pt x="1314160" y="5208"/>
                  </a:lnTo>
                  <a:lnTo>
                    <a:pt x="1318872" y="4712"/>
                  </a:lnTo>
                  <a:lnTo>
                    <a:pt x="1320236" y="4464"/>
                  </a:lnTo>
                  <a:lnTo>
                    <a:pt x="1318252" y="4464"/>
                  </a:lnTo>
                  <a:lnTo>
                    <a:pt x="1328623" y="4906"/>
                  </a:lnTo>
                  <a:lnTo>
                    <a:pt x="1338529" y="6231"/>
                  </a:lnTo>
                  <a:lnTo>
                    <a:pt x="1373780" y="20741"/>
                  </a:lnTo>
                  <a:lnTo>
                    <a:pt x="1410543" y="77083"/>
                  </a:lnTo>
                  <a:lnTo>
                    <a:pt x="1426239" y="125658"/>
                  </a:lnTo>
                  <a:lnTo>
                    <a:pt x="1435656" y="180698"/>
                  </a:lnTo>
                  <a:lnTo>
                    <a:pt x="1438795" y="242202"/>
                  </a:lnTo>
                  <a:lnTo>
                    <a:pt x="1438795" y="249643"/>
                  </a:lnTo>
                  <a:lnTo>
                    <a:pt x="1438795" y="257828"/>
                  </a:lnTo>
                  <a:lnTo>
                    <a:pt x="1433215" y="261921"/>
                  </a:lnTo>
                  <a:lnTo>
                    <a:pt x="1422054" y="261921"/>
                  </a:lnTo>
                  <a:lnTo>
                    <a:pt x="1417837" y="261921"/>
                  </a:lnTo>
                  <a:lnTo>
                    <a:pt x="1415729" y="261425"/>
                  </a:lnTo>
                  <a:lnTo>
                    <a:pt x="1415729" y="260432"/>
                  </a:lnTo>
                  <a:lnTo>
                    <a:pt x="1413380" y="240830"/>
                  </a:lnTo>
                  <a:lnTo>
                    <a:pt x="1404939" y="185651"/>
                  </a:lnTo>
                  <a:lnTo>
                    <a:pt x="1394336" y="133192"/>
                  </a:lnTo>
                  <a:lnTo>
                    <a:pt x="1390057" y="115706"/>
                  </a:lnTo>
                  <a:lnTo>
                    <a:pt x="1390057" y="114218"/>
                  </a:lnTo>
                  <a:lnTo>
                    <a:pt x="1374036" y="80850"/>
                  </a:lnTo>
                  <a:lnTo>
                    <a:pt x="1356480" y="57016"/>
                  </a:lnTo>
                  <a:lnTo>
                    <a:pt x="1337389" y="42715"/>
                  </a:lnTo>
                  <a:lnTo>
                    <a:pt x="1316764" y="37948"/>
                  </a:lnTo>
                  <a:lnTo>
                    <a:pt x="1311804" y="37948"/>
                  </a:lnTo>
                  <a:lnTo>
                    <a:pt x="1286256" y="56179"/>
                  </a:lnTo>
                  <a:lnTo>
                    <a:pt x="1275048" y="70409"/>
                  </a:lnTo>
                  <a:lnTo>
                    <a:pt x="1257934" y="110591"/>
                  </a:lnTo>
                  <a:lnTo>
                    <a:pt x="1247447" y="164398"/>
                  </a:lnTo>
                  <a:lnTo>
                    <a:pt x="1240936" y="220949"/>
                  </a:lnTo>
                  <a:lnTo>
                    <a:pt x="1239006" y="249643"/>
                  </a:lnTo>
                  <a:lnTo>
                    <a:pt x="1239006" y="255968"/>
                  </a:lnTo>
                  <a:lnTo>
                    <a:pt x="1243564" y="316333"/>
                  </a:lnTo>
                  <a:lnTo>
                    <a:pt x="1257237" y="366466"/>
                  </a:lnTo>
                  <a:lnTo>
                    <a:pt x="1276676" y="409902"/>
                  </a:lnTo>
                  <a:lnTo>
                    <a:pt x="1298534" y="450921"/>
                  </a:lnTo>
                  <a:lnTo>
                    <a:pt x="1321229" y="495194"/>
                  </a:lnTo>
                  <a:lnTo>
                    <a:pt x="1342808" y="533143"/>
                  </a:lnTo>
                  <a:lnTo>
                    <a:pt x="1364200" y="576486"/>
                  </a:lnTo>
                  <a:lnTo>
                    <a:pt x="1385965" y="620946"/>
                  </a:lnTo>
                  <a:lnTo>
                    <a:pt x="1406148" y="667452"/>
                  </a:lnTo>
                  <a:lnTo>
                    <a:pt x="1422054" y="717678"/>
                  </a:lnTo>
                  <a:lnTo>
                    <a:pt x="1428006" y="741861"/>
                  </a:lnTo>
                  <a:lnTo>
                    <a:pt x="1433889" y="763998"/>
                  </a:lnTo>
                  <a:lnTo>
                    <a:pt x="1444121" y="808272"/>
                  </a:lnTo>
                  <a:lnTo>
                    <a:pt x="1452212" y="852638"/>
                  </a:lnTo>
                  <a:lnTo>
                    <a:pt x="1456491" y="897656"/>
                  </a:lnTo>
                  <a:lnTo>
                    <a:pt x="1457026" y="920444"/>
                  </a:lnTo>
                  <a:lnTo>
                    <a:pt x="1457026" y="933838"/>
                  </a:lnTo>
                  <a:lnTo>
                    <a:pt x="1457026" y="939046"/>
                  </a:lnTo>
                  <a:lnTo>
                    <a:pt x="1457026" y="944999"/>
                  </a:lnTo>
                  <a:lnTo>
                    <a:pt x="1457026" y="951696"/>
                  </a:lnTo>
                  <a:lnTo>
                    <a:pt x="1457026" y="958145"/>
                  </a:lnTo>
                  <a:lnTo>
                    <a:pt x="1456530" y="963973"/>
                  </a:lnTo>
                  <a:lnTo>
                    <a:pt x="1455537" y="969182"/>
                  </a:lnTo>
                  <a:lnTo>
                    <a:pt x="1453422" y="983971"/>
                  </a:lnTo>
                  <a:lnTo>
                    <a:pt x="1450050" y="999690"/>
                  </a:lnTo>
                  <a:lnTo>
                    <a:pt x="1432750" y="1051311"/>
                  </a:lnTo>
                  <a:lnTo>
                    <a:pt x="1409032" y="1097910"/>
                  </a:lnTo>
                  <a:lnTo>
                    <a:pt x="1381337" y="1129302"/>
                  </a:lnTo>
                  <a:lnTo>
                    <a:pt x="1344947" y="1142440"/>
                  </a:lnTo>
                  <a:lnTo>
                    <a:pt x="1336483" y="1142928"/>
                  </a:lnTo>
                  <a:close/>
                </a:path>
                <a:path w="3648709" h="1149350">
                  <a:moveTo>
                    <a:pt x="1641455" y="1130651"/>
                  </a:moveTo>
                  <a:lnTo>
                    <a:pt x="1640463" y="1130651"/>
                  </a:lnTo>
                  <a:lnTo>
                    <a:pt x="1639719" y="1130402"/>
                  </a:lnTo>
                  <a:lnTo>
                    <a:pt x="1639223" y="1129906"/>
                  </a:lnTo>
                  <a:lnTo>
                    <a:pt x="1638727" y="1129410"/>
                  </a:lnTo>
                  <a:lnTo>
                    <a:pt x="1637362" y="1129162"/>
                  </a:lnTo>
                  <a:lnTo>
                    <a:pt x="1635130" y="1129162"/>
                  </a:lnTo>
                  <a:lnTo>
                    <a:pt x="1627689" y="1115397"/>
                  </a:lnTo>
                  <a:lnTo>
                    <a:pt x="1628340" y="1106281"/>
                  </a:lnTo>
                  <a:lnTo>
                    <a:pt x="1628805" y="1097166"/>
                  </a:lnTo>
                  <a:lnTo>
                    <a:pt x="1629084" y="1088051"/>
                  </a:lnTo>
                  <a:lnTo>
                    <a:pt x="1629177" y="1078936"/>
                  </a:lnTo>
                  <a:lnTo>
                    <a:pt x="1629177" y="1069472"/>
                  </a:lnTo>
                  <a:lnTo>
                    <a:pt x="1629177" y="1059683"/>
                  </a:lnTo>
                  <a:lnTo>
                    <a:pt x="1629177" y="1049567"/>
                  </a:lnTo>
                  <a:lnTo>
                    <a:pt x="1629177" y="1039127"/>
                  </a:lnTo>
                  <a:lnTo>
                    <a:pt x="1629177" y="938674"/>
                  </a:lnTo>
                  <a:lnTo>
                    <a:pt x="1627689" y="845662"/>
                  </a:lnTo>
                  <a:lnTo>
                    <a:pt x="1627433" y="803272"/>
                  </a:lnTo>
                  <a:lnTo>
                    <a:pt x="1626666" y="759813"/>
                  </a:lnTo>
                  <a:lnTo>
                    <a:pt x="1625387" y="715283"/>
                  </a:lnTo>
                  <a:lnTo>
                    <a:pt x="1623597" y="669684"/>
                  </a:lnTo>
                  <a:lnTo>
                    <a:pt x="1622062" y="623992"/>
                  </a:lnTo>
                  <a:lnTo>
                    <a:pt x="1621178" y="579184"/>
                  </a:lnTo>
                  <a:lnTo>
                    <a:pt x="1620946" y="535259"/>
                  </a:lnTo>
                  <a:lnTo>
                    <a:pt x="1621364" y="492218"/>
                  </a:lnTo>
                  <a:lnTo>
                    <a:pt x="1621364" y="331865"/>
                  </a:lnTo>
                  <a:lnTo>
                    <a:pt x="1621783" y="282686"/>
                  </a:lnTo>
                  <a:lnTo>
                    <a:pt x="1622597" y="246364"/>
                  </a:lnTo>
                  <a:lnTo>
                    <a:pt x="1622946" y="229460"/>
                  </a:lnTo>
                  <a:lnTo>
                    <a:pt x="1623155" y="213810"/>
                  </a:lnTo>
                  <a:lnTo>
                    <a:pt x="1623225" y="199417"/>
                  </a:lnTo>
                  <a:lnTo>
                    <a:pt x="1623225" y="92639"/>
                  </a:lnTo>
                  <a:lnTo>
                    <a:pt x="1623225" y="86524"/>
                  </a:lnTo>
                  <a:lnTo>
                    <a:pt x="1623225" y="80083"/>
                  </a:lnTo>
                  <a:lnTo>
                    <a:pt x="1623225" y="73316"/>
                  </a:lnTo>
                  <a:lnTo>
                    <a:pt x="1623225" y="66224"/>
                  </a:lnTo>
                  <a:lnTo>
                    <a:pt x="1623225" y="56551"/>
                  </a:lnTo>
                  <a:lnTo>
                    <a:pt x="1622108" y="48614"/>
                  </a:lnTo>
                  <a:lnTo>
                    <a:pt x="1619876" y="42413"/>
                  </a:lnTo>
                  <a:lnTo>
                    <a:pt x="1577463" y="42413"/>
                  </a:lnTo>
                  <a:lnTo>
                    <a:pt x="1523888" y="45389"/>
                  </a:lnTo>
                  <a:lnTo>
                    <a:pt x="1510122" y="45389"/>
                  </a:lnTo>
                  <a:lnTo>
                    <a:pt x="1505162" y="45389"/>
                  </a:lnTo>
                  <a:lnTo>
                    <a:pt x="1501689" y="44149"/>
                  </a:lnTo>
                  <a:lnTo>
                    <a:pt x="1499705" y="41669"/>
                  </a:lnTo>
                  <a:lnTo>
                    <a:pt x="1497721" y="39189"/>
                  </a:lnTo>
                  <a:lnTo>
                    <a:pt x="1496233" y="33360"/>
                  </a:lnTo>
                  <a:lnTo>
                    <a:pt x="1495241" y="24183"/>
                  </a:lnTo>
                  <a:lnTo>
                    <a:pt x="1498147" y="20276"/>
                  </a:lnTo>
                  <a:lnTo>
                    <a:pt x="1503891" y="17486"/>
                  </a:lnTo>
                  <a:lnTo>
                    <a:pt x="1512471" y="15812"/>
                  </a:lnTo>
                  <a:lnTo>
                    <a:pt x="1523888" y="15253"/>
                  </a:lnTo>
                  <a:lnTo>
                    <a:pt x="1532073" y="15253"/>
                  </a:lnTo>
                  <a:lnTo>
                    <a:pt x="1540506" y="15501"/>
                  </a:lnTo>
                  <a:lnTo>
                    <a:pt x="1549187" y="15998"/>
                  </a:lnTo>
                  <a:lnTo>
                    <a:pt x="1555931" y="16323"/>
                  </a:lnTo>
                  <a:lnTo>
                    <a:pt x="1563139" y="16556"/>
                  </a:lnTo>
                  <a:lnTo>
                    <a:pt x="1570813" y="16695"/>
                  </a:lnTo>
                  <a:lnTo>
                    <a:pt x="1578951" y="16742"/>
                  </a:lnTo>
                  <a:lnTo>
                    <a:pt x="1635130" y="16742"/>
                  </a:lnTo>
                  <a:lnTo>
                    <a:pt x="1676428" y="16323"/>
                  </a:lnTo>
                  <a:lnTo>
                    <a:pt x="1717260" y="14602"/>
                  </a:lnTo>
                  <a:lnTo>
                    <a:pt x="1743396" y="11905"/>
                  </a:lnTo>
                  <a:lnTo>
                    <a:pt x="1749767" y="12021"/>
                  </a:lnTo>
                  <a:lnTo>
                    <a:pt x="1756604" y="12370"/>
                  </a:lnTo>
                  <a:lnTo>
                    <a:pt x="1763905" y="12951"/>
                  </a:lnTo>
                  <a:lnTo>
                    <a:pt x="1771671" y="13765"/>
                  </a:lnTo>
                  <a:lnTo>
                    <a:pt x="1782337" y="14757"/>
                  </a:lnTo>
                  <a:lnTo>
                    <a:pt x="1788165" y="17734"/>
                  </a:lnTo>
                  <a:lnTo>
                    <a:pt x="1789158" y="22694"/>
                  </a:lnTo>
                  <a:lnTo>
                    <a:pt x="1790646" y="39436"/>
                  </a:lnTo>
                  <a:lnTo>
                    <a:pt x="1790646" y="45389"/>
                  </a:lnTo>
                  <a:lnTo>
                    <a:pt x="1720701" y="42413"/>
                  </a:lnTo>
                  <a:lnTo>
                    <a:pt x="1712376" y="41855"/>
                  </a:lnTo>
                  <a:lnTo>
                    <a:pt x="1704145" y="41669"/>
                  </a:lnTo>
                  <a:lnTo>
                    <a:pt x="1696006" y="41855"/>
                  </a:lnTo>
                  <a:lnTo>
                    <a:pt x="1687961" y="42413"/>
                  </a:lnTo>
                  <a:lnTo>
                    <a:pt x="1679915" y="42878"/>
                  </a:lnTo>
                  <a:lnTo>
                    <a:pt x="1671777" y="42785"/>
                  </a:lnTo>
                  <a:lnTo>
                    <a:pt x="1663545" y="42134"/>
                  </a:lnTo>
                  <a:lnTo>
                    <a:pt x="1655221" y="40925"/>
                  </a:lnTo>
                  <a:lnTo>
                    <a:pt x="1655221" y="53202"/>
                  </a:lnTo>
                  <a:lnTo>
                    <a:pt x="1653756" y="75897"/>
                  </a:lnTo>
                  <a:lnTo>
                    <a:pt x="1652709" y="98220"/>
                  </a:lnTo>
                  <a:lnTo>
                    <a:pt x="1652082" y="120171"/>
                  </a:lnTo>
                  <a:lnTo>
                    <a:pt x="1651872" y="141749"/>
                  </a:lnTo>
                  <a:lnTo>
                    <a:pt x="1651872" y="163165"/>
                  </a:lnTo>
                  <a:lnTo>
                    <a:pt x="1651872" y="185000"/>
                  </a:lnTo>
                  <a:lnTo>
                    <a:pt x="1651872" y="207253"/>
                  </a:lnTo>
                  <a:lnTo>
                    <a:pt x="1651872" y="229925"/>
                  </a:lnTo>
                  <a:lnTo>
                    <a:pt x="1651902" y="279392"/>
                  </a:lnTo>
                  <a:lnTo>
                    <a:pt x="1651991" y="328978"/>
                  </a:lnTo>
                  <a:lnTo>
                    <a:pt x="1652140" y="378684"/>
                  </a:lnTo>
                  <a:lnTo>
                    <a:pt x="1652349" y="428508"/>
                  </a:lnTo>
                  <a:lnTo>
                    <a:pt x="1652616" y="478452"/>
                  </a:lnTo>
                  <a:lnTo>
                    <a:pt x="1653316" y="528381"/>
                  </a:lnTo>
                  <a:lnTo>
                    <a:pt x="1654521" y="578161"/>
                  </a:lnTo>
                  <a:lnTo>
                    <a:pt x="1656233" y="627792"/>
                  </a:lnTo>
                  <a:lnTo>
                    <a:pt x="1658450" y="677274"/>
                  </a:lnTo>
                  <a:lnTo>
                    <a:pt x="1661174" y="726607"/>
                  </a:lnTo>
                  <a:lnTo>
                    <a:pt x="1661174" y="1061822"/>
                  </a:lnTo>
                  <a:lnTo>
                    <a:pt x="1660034" y="1085098"/>
                  </a:lnTo>
                  <a:lnTo>
                    <a:pt x="1656616" y="1104328"/>
                  </a:lnTo>
                  <a:lnTo>
                    <a:pt x="1650919" y="1119512"/>
                  </a:lnTo>
                  <a:lnTo>
                    <a:pt x="1642943" y="1130651"/>
                  </a:lnTo>
                  <a:lnTo>
                    <a:pt x="1641455" y="1130651"/>
                  </a:lnTo>
                  <a:close/>
                </a:path>
                <a:path w="3648709" h="1149350">
                  <a:moveTo>
                    <a:pt x="1894356" y="1124326"/>
                  </a:moveTo>
                  <a:lnTo>
                    <a:pt x="1887163" y="1124326"/>
                  </a:lnTo>
                  <a:lnTo>
                    <a:pt x="1880218" y="1124078"/>
                  </a:lnTo>
                  <a:lnTo>
                    <a:pt x="1873521" y="1123582"/>
                  </a:lnTo>
                  <a:lnTo>
                    <a:pt x="1867073" y="1123086"/>
                  </a:lnTo>
                  <a:lnTo>
                    <a:pt x="1863352" y="1121845"/>
                  </a:lnTo>
                  <a:lnTo>
                    <a:pt x="1862360" y="1119861"/>
                  </a:lnTo>
                  <a:lnTo>
                    <a:pt x="1862360" y="900353"/>
                  </a:lnTo>
                  <a:lnTo>
                    <a:pt x="1862313" y="889099"/>
                  </a:lnTo>
                  <a:lnTo>
                    <a:pt x="1862174" y="878031"/>
                  </a:lnTo>
                  <a:lnTo>
                    <a:pt x="1861941" y="867148"/>
                  </a:lnTo>
                  <a:lnTo>
                    <a:pt x="1861616" y="856452"/>
                  </a:lnTo>
                  <a:lnTo>
                    <a:pt x="1861290" y="845686"/>
                  </a:lnTo>
                  <a:lnTo>
                    <a:pt x="1861057" y="834966"/>
                  </a:lnTo>
                  <a:lnTo>
                    <a:pt x="1860918" y="824293"/>
                  </a:lnTo>
                  <a:lnTo>
                    <a:pt x="1860871" y="813666"/>
                  </a:lnTo>
                  <a:lnTo>
                    <a:pt x="1860871" y="812178"/>
                  </a:lnTo>
                  <a:lnTo>
                    <a:pt x="1859879" y="803993"/>
                  </a:lnTo>
                  <a:lnTo>
                    <a:pt x="1859383" y="795560"/>
                  </a:lnTo>
                  <a:lnTo>
                    <a:pt x="1859383" y="786879"/>
                  </a:lnTo>
                  <a:lnTo>
                    <a:pt x="1859383" y="780322"/>
                  </a:lnTo>
                  <a:lnTo>
                    <a:pt x="1859383" y="703913"/>
                  </a:lnTo>
                  <a:lnTo>
                    <a:pt x="1859174" y="689705"/>
                  </a:lnTo>
                  <a:lnTo>
                    <a:pt x="1858546" y="676102"/>
                  </a:lnTo>
                  <a:lnTo>
                    <a:pt x="1857500" y="663104"/>
                  </a:lnTo>
                  <a:lnTo>
                    <a:pt x="1856035" y="650710"/>
                  </a:lnTo>
                  <a:lnTo>
                    <a:pt x="1856035" y="533143"/>
                  </a:lnTo>
                  <a:lnTo>
                    <a:pt x="1856454" y="485567"/>
                  </a:lnTo>
                  <a:lnTo>
                    <a:pt x="1857267" y="454222"/>
                  </a:lnTo>
                  <a:lnTo>
                    <a:pt x="1857616" y="438457"/>
                  </a:lnTo>
                  <a:lnTo>
                    <a:pt x="1857825" y="422598"/>
                  </a:lnTo>
                  <a:lnTo>
                    <a:pt x="1857895" y="406647"/>
                  </a:lnTo>
                  <a:lnTo>
                    <a:pt x="1857895" y="283127"/>
                  </a:lnTo>
                  <a:lnTo>
                    <a:pt x="1857895" y="267083"/>
                  </a:lnTo>
                  <a:lnTo>
                    <a:pt x="1857895" y="250945"/>
                  </a:lnTo>
                  <a:lnTo>
                    <a:pt x="1857895" y="234715"/>
                  </a:lnTo>
                  <a:lnTo>
                    <a:pt x="1857895" y="218391"/>
                  </a:lnTo>
                  <a:lnTo>
                    <a:pt x="1857779" y="202161"/>
                  </a:lnTo>
                  <a:lnTo>
                    <a:pt x="1857430" y="186209"/>
                  </a:lnTo>
                  <a:lnTo>
                    <a:pt x="1856849" y="170537"/>
                  </a:lnTo>
                  <a:lnTo>
                    <a:pt x="1856035" y="155143"/>
                  </a:lnTo>
                  <a:lnTo>
                    <a:pt x="1854547" y="47250"/>
                  </a:lnTo>
                  <a:lnTo>
                    <a:pt x="1856849" y="33902"/>
                  </a:lnTo>
                  <a:lnTo>
                    <a:pt x="1860407" y="24369"/>
                  </a:lnTo>
                  <a:lnTo>
                    <a:pt x="1865220" y="18648"/>
                  </a:lnTo>
                  <a:lnTo>
                    <a:pt x="1871289" y="16742"/>
                  </a:lnTo>
                  <a:lnTo>
                    <a:pt x="1878730" y="16835"/>
                  </a:lnTo>
                  <a:lnTo>
                    <a:pt x="1885799" y="17114"/>
                  </a:lnTo>
                  <a:lnTo>
                    <a:pt x="1892496" y="17579"/>
                  </a:lnTo>
                  <a:lnTo>
                    <a:pt x="1898820" y="18230"/>
                  </a:lnTo>
                  <a:lnTo>
                    <a:pt x="1905610" y="18881"/>
                  </a:lnTo>
                  <a:lnTo>
                    <a:pt x="1913702" y="19346"/>
                  </a:lnTo>
                  <a:lnTo>
                    <a:pt x="1923097" y="19625"/>
                  </a:lnTo>
                  <a:lnTo>
                    <a:pt x="1933793" y="19718"/>
                  </a:lnTo>
                  <a:lnTo>
                    <a:pt x="1936025" y="19718"/>
                  </a:lnTo>
                  <a:lnTo>
                    <a:pt x="1939622" y="19718"/>
                  </a:lnTo>
                  <a:lnTo>
                    <a:pt x="1944582" y="19718"/>
                  </a:lnTo>
                  <a:lnTo>
                    <a:pt x="1949512" y="19904"/>
                  </a:lnTo>
                  <a:lnTo>
                    <a:pt x="1993623" y="27578"/>
                  </a:lnTo>
                  <a:lnTo>
                    <a:pt x="2030525" y="45017"/>
                  </a:lnTo>
                  <a:lnTo>
                    <a:pt x="2060289" y="82222"/>
                  </a:lnTo>
                  <a:lnTo>
                    <a:pt x="2074171" y="120938"/>
                  </a:lnTo>
                  <a:lnTo>
                    <a:pt x="2083821" y="158771"/>
                  </a:lnTo>
                  <a:lnTo>
                    <a:pt x="2087820" y="181186"/>
                  </a:lnTo>
                  <a:lnTo>
                    <a:pt x="2092285" y="208718"/>
                  </a:lnTo>
                  <a:lnTo>
                    <a:pt x="2096703" y="256038"/>
                  </a:lnTo>
                  <a:lnTo>
                    <a:pt x="2097122" y="293917"/>
                  </a:lnTo>
                  <a:lnTo>
                    <a:pt x="2097122" y="363862"/>
                  </a:lnTo>
                  <a:lnTo>
                    <a:pt x="2097122" y="375186"/>
                  </a:lnTo>
                  <a:lnTo>
                    <a:pt x="2097122" y="386091"/>
                  </a:lnTo>
                  <a:lnTo>
                    <a:pt x="2097122" y="396578"/>
                  </a:lnTo>
                  <a:lnTo>
                    <a:pt x="2097122" y="406647"/>
                  </a:lnTo>
                  <a:lnTo>
                    <a:pt x="2097029" y="417855"/>
                  </a:lnTo>
                  <a:lnTo>
                    <a:pt x="2096749" y="431760"/>
                  </a:lnTo>
                  <a:lnTo>
                    <a:pt x="2096284" y="448363"/>
                  </a:lnTo>
                  <a:lnTo>
                    <a:pt x="2095633" y="467663"/>
                  </a:lnTo>
                  <a:lnTo>
                    <a:pt x="2095633" y="476964"/>
                  </a:lnTo>
                  <a:lnTo>
                    <a:pt x="2090820" y="529353"/>
                  </a:lnTo>
                  <a:lnTo>
                    <a:pt x="2082542" y="567976"/>
                  </a:lnTo>
                  <a:lnTo>
                    <a:pt x="2063637" y="619458"/>
                  </a:lnTo>
                  <a:lnTo>
                    <a:pt x="2037199" y="653779"/>
                  </a:lnTo>
                  <a:lnTo>
                    <a:pt x="2020852" y="660631"/>
                  </a:lnTo>
                  <a:lnTo>
                    <a:pt x="2017876" y="665716"/>
                  </a:lnTo>
                  <a:lnTo>
                    <a:pt x="2017876" y="674893"/>
                  </a:lnTo>
                  <a:lnTo>
                    <a:pt x="2017876" y="678861"/>
                  </a:lnTo>
                  <a:lnTo>
                    <a:pt x="2018620" y="684194"/>
                  </a:lnTo>
                  <a:lnTo>
                    <a:pt x="2025316" y="716190"/>
                  </a:lnTo>
                  <a:lnTo>
                    <a:pt x="2032036" y="744094"/>
                  </a:lnTo>
                  <a:lnTo>
                    <a:pt x="2044500" y="794320"/>
                  </a:lnTo>
                  <a:lnTo>
                    <a:pt x="2056243" y="838873"/>
                  </a:lnTo>
                  <a:lnTo>
                    <a:pt x="2069636" y="888355"/>
                  </a:lnTo>
                  <a:lnTo>
                    <a:pt x="2077031" y="915607"/>
                  </a:lnTo>
                  <a:lnTo>
                    <a:pt x="2077031" y="917095"/>
                  </a:lnTo>
                  <a:lnTo>
                    <a:pt x="2090053" y="963415"/>
                  </a:lnTo>
                  <a:lnTo>
                    <a:pt x="2101586" y="1004899"/>
                  </a:lnTo>
                  <a:lnTo>
                    <a:pt x="2112654" y="1047312"/>
                  </a:lnTo>
                  <a:lnTo>
                    <a:pt x="2124281" y="1097166"/>
                  </a:lnTo>
                  <a:lnTo>
                    <a:pt x="2125769" y="1116885"/>
                  </a:lnTo>
                  <a:lnTo>
                    <a:pt x="2124777" y="1119861"/>
                  </a:lnTo>
                  <a:lnTo>
                    <a:pt x="2119816" y="1121349"/>
                  </a:lnTo>
                  <a:lnTo>
                    <a:pt x="2110887" y="1121349"/>
                  </a:lnTo>
                  <a:lnTo>
                    <a:pt x="2088565" y="1086377"/>
                  </a:lnTo>
                  <a:lnTo>
                    <a:pt x="2075543" y="1047777"/>
                  </a:lnTo>
                  <a:lnTo>
                    <a:pt x="2062521" y="1001922"/>
                  </a:lnTo>
                  <a:lnTo>
                    <a:pt x="2050523" y="953928"/>
                  </a:lnTo>
                  <a:lnTo>
                    <a:pt x="2039826" y="908910"/>
                  </a:lnTo>
                  <a:lnTo>
                    <a:pt x="2035152" y="888727"/>
                  </a:lnTo>
                  <a:lnTo>
                    <a:pt x="2031176" y="871706"/>
                  </a:lnTo>
                  <a:lnTo>
                    <a:pt x="2027897" y="857847"/>
                  </a:lnTo>
                  <a:lnTo>
                    <a:pt x="2025316" y="847151"/>
                  </a:lnTo>
                  <a:lnTo>
                    <a:pt x="1982531" y="674893"/>
                  </a:lnTo>
                  <a:lnTo>
                    <a:pt x="1980547" y="675885"/>
                  </a:lnTo>
                  <a:lnTo>
                    <a:pt x="1977818" y="676629"/>
                  </a:lnTo>
                  <a:lnTo>
                    <a:pt x="1974346" y="677125"/>
                  </a:lnTo>
                  <a:lnTo>
                    <a:pt x="1970873" y="677621"/>
                  </a:lnTo>
                  <a:lnTo>
                    <a:pt x="1966533" y="677869"/>
                  </a:lnTo>
                  <a:lnTo>
                    <a:pt x="1961324" y="677869"/>
                  </a:lnTo>
                  <a:lnTo>
                    <a:pt x="1949000" y="677311"/>
                  </a:lnTo>
                  <a:lnTo>
                    <a:pt x="1933235" y="675637"/>
                  </a:lnTo>
                  <a:lnTo>
                    <a:pt x="1914028" y="672847"/>
                  </a:lnTo>
                  <a:lnTo>
                    <a:pt x="1891379" y="668940"/>
                  </a:lnTo>
                  <a:lnTo>
                    <a:pt x="1895844" y="932349"/>
                  </a:lnTo>
                  <a:lnTo>
                    <a:pt x="1896449" y="952556"/>
                  </a:lnTo>
                  <a:lnTo>
                    <a:pt x="1896774" y="971879"/>
                  </a:lnTo>
                  <a:lnTo>
                    <a:pt x="1896821" y="990319"/>
                  </a:lnTo>
                  <a:lnTo>
                    <a:pt x="1896588" y="1007875"/>
                  </a:lnTo>
                  <a:lnTo>
                    <a:pt x="1896449" y="1025036"/>
                  </a:lnTo>
                  <a:lnTo>
                    <a:pt x="1896774" y="1042289"/>
                  </a:lnTo>
                  <a:lnTo>
                    <a:pt x="1897565" y="1059636"/>
                  </a:lnTo>
                  <a:lnTo>
                    <a:pt x="1898820" y="1077076"/>
                  </a:lnTo>
                  <a:lnTo>
                    <a:pt x="1898820" y="1087865"/>
                  </a:lnTo>
                  <a:lnTo>
                    <a:pt x="1898541" y="1101026"/>
                  </a:lnTo>
                  <a:lnTo>
                    <a:pt x="1897704" y="1111490"/>
                  </a:lnTo>
                  <a:lnTo>
                    <a:pt x="1896309" y="1119257"/>
                  </a:lnTo>
                  <a:lnTo>
                    <a:pt x="1894356" y="1124326"/>
                  </a:lnTo>
                  <a:close/>
                </a:path>
                <a:path w="3648709" h="1149350">
                  <a:moveTo>
                    <a:pt x="1941606" y="642897"/>
                  </a:moveTo>
                  <a:lnTo>
                    <a:pt x="1961324" y="642897"/>
                  </a:lnTo>
                  <a:lnTo>
                    <a:pt x="1982066" y="640758"/>
                  </a:lnTo>
                  <a:lnTo>
                    <a:pt x="2027549" y="608668"/>
                  </a:lnTo>
                  <a:lnTo>
                    <a:pt x="2046151" y="569511"/>
                  </a:lnTo>
                  <a:lnTo>
                    <a:pt x="2057312" y="520493"/>
                  </a:lnTo>
                  <a:lnTo>
                    <a:pt x="2063172" y="464500"/>
                  </a:lnTo>
                  <a:lnTo>
                    <a:pt x="2065126" y="405159"/>
                  </a:lnTo>
                  <a:lnTo>
                    <a:pt x="2065079" y="372140"/>
                  </a:lnTo>
                  <a:lnTo>
                    <a:pt x="2064707" y="308892"/>
                  </a:lnTo>
                  <a:lnTo>
                    <a:pt x="2063847" y="251573"/>
                  </a:lnTo>
                  <a:lnTo>
                    <a:pt x="2061800" y="213438"/>
                  </a:lnTo>
                  <a:lnTo>
                    <a:pt x="2051709" y="153050"/>
                  </a:lnTo>
                  <a:lnTo>
                    <a:pt x="2039733" y="114776"/>
                  </a:lnTo>
                  <a:lnTo>
                    <a:pt x="2005598" y="71433"/>
                  </a:lnTo>
                  <a:lnTo>
                    <a:pt x="1973602" y="54690"/>
                  </a:lnTo>
                  <a:lnTo>
                    <a:pt x="1968393" y="54690"/>
                  </a:lnTo>
                  <a:lnTo>
                    <a:pt x="1961200" y="53698"/>
                  </a:lnTo>
                  <a:lnTo>
                    <a:pt x="1923376" y="48738"/>
                  </a:lnTo>
                  <a:lnTo>
                    <a:pt x="1911982" y="49389"/>
                  </a:lnTo>
                  <a:lnTo>
                    <a:pt x="1902355" y="51342"/>
                  </a:lnTo>
                  <a:lnTo>
                    <a:pt x="1894495" y="54597"/>
                  </a:lnTo>
                  <a:lnTo>
                    <a:pt x="1888403" y="59155"/>
                  </a:lnTo>
                  <a:lnTo>
                    <a:pt x="1888403" y="79246"/>
                  </a:lnTo>
                  <a:lnTo>
                    <a:pt x="1888496" y="88128"/>
                  </a:lnTo>
                  <a:lnTo>
                    <a:pt x="1888775" y="96546"/>
                  </a:lnTo>
                  <a:lnTo>
                    <a:pt x="1889240" y="104498"/>
                  </a:lnTo>
                  <a:lnTo>
                    <a:pt x="1889891" y="111986"/>
                  </a:lnTo>
                  <a:lnTo>
                    <a:pt x="1890449" y="119380"/>
                  </a:lnTo>
                  <a:lnTo>
                    <a:pt x="1890635" y="127054"/>
                  </a:lnTo>
                  <a:lnTo>
                    <a:pt x="1890449" y="135006"/>
                  </a:lnTo>
                  <a:lnTo>
                    <a:pt x="1889891" y="143238"/>
                  </a:lnTo>
                  <a:lnTo>
                    <a:pt x="1889845" y="153911"/>
                  </a:lnTo>
                  <a:lnTo>
                    <a:pt x="1889705" y="164723"/>
                  </a:lnTo>
                  <a:lnTo>
                    <a:pt x="1889473" y="175675"/>
                  </a:lnTo>
                  <a:lnTo>
                    <a:pt x="1889147" y="186767"/>
                  </a:lnTo>
                  <a:lnTo>
                    <a:pt x="1888822" y="197696"/>
                  </a:lnTo>
                  <a:lnTo>
                    <a:pt x="1888589" y="208532"/>
                  </a:lnTo>
                  <a:lnTo>
                    <a:pt x="1888450" y="219275"/>
                  </a:lnTo>
                  <a:lnTo>
                    <a:pt x="1888403" y="229925"/>
                  </a:lnTo>
                  <a:lnTo>
                    <a:pt x="1888403" y="309171"/>
                  </a:lnTo>
                  <a:lnTo>
                    <a:pt x="1889147" y="354188"/>
                  </a:lnTo>
                  <a:lnTo>
                    <a:pt x="1889473" y="365233"/>
                  </a:lnTo>
                  <a:lnTo>
                    <a:pt x="1889705" y="376418"/>
                  </a:lnTo>
                  <a:lnTo>
                    <a:pt x="1889845" y="387742"/>
                  </a:lnTo>
                  <a:lnTo>
                    <a:pt x="1889891" y="399206"/>
                  </a:lnTo>
                  <a:lnTo>
                    <a:pt x="1892868" y="533143"/>
                  </a:lnTo>
                  <a:lnTo>
                    <a:pt x="1892868" y="632107"/>
                  </a:lnTo>
                  <a:lnTo>
                    <a:pt x="1917051" y="638432"/>
                  </a:lnTo>
                  <a:lnTo>
                    <a:pt x="1921267" y="639424"/>
                  </a:lnTo>
                  <a:lnTo>
                    <a:pt x="1929452" y="640913"/>
                  </a:lnTo>
                  <a:lnTo>
                    <a:pt x="1941606" y="642897"/>
                  </a:lnTo>
                  <a:close/>
                </a:path>
                <a:path w="3648709" h="1149350">
                  <a:moveTo>
                    <a:pt x="2438366" y="1148881"/>
                  </a:moveTo>
                  <a:lnTo>
                    <a:pt x="2394650" y="1141254"/>
                  </a:lnTo>
                  <a:lnTo>
                    <a:pt x="2355027" y="1118373"/>
                  </a:lnTo>
                  <a:lnTo>
                    <a:pt x="2321450" y="1086749"/>
                  </a:lnTo>
                  <a:lnTo>
                    <a:pt x="2295127" y="1052893"/>
                  </a:lnTo>
                  <a:lnTo>
                    <a:pt x="2275766" y="1014200"/>
                  </a:lnTo>
                  <a:lnTo>
                    <a:pt x="2259054" y="972530"/>
                  </a:lnTo>
                  <a:lnTo>
                    <a:pt x="2244990" y="927885"/>
                  </a:lnTo>
                  <a:lnTo>
                    <a:pt x="2233576" y="880263"/>
                  </a:lnTo>
                  <a:lnTo>
                    <a:pt x="2224811" y="829664"/>
                  </a:lnTo>
                  <a:lnTo>
                    <a:pt x="2218248" y="777236"/>
                  </a:lnTo>
                  <a:lnTo>
                    <a:pt x="2213143" y="724122"/>
                  </a:lnTo>
                  <a:lnTo>
                    <a:pt x="2209497" y="670324"/>
                  </a:lnTo>
                  <a:lnTo>
                    <a:pt x="2207309" y="615842"/>
                  </a:lnTo>
                  <a:lnTo>
                    <a:pt x="2206580" y="560674"/>
                  </a:lnTo>
                  <a:lnTo>
                    <a:pt x="2208961" y="506832"/>
                  </a:lnTo>
                  <a:lnTo>
                    <a:pt x="2212235" y="455132"/>
                  </a:lnTo>
                  <a:lnTo>
                    <a:pt x="2216402" y="405575"/>
                  </a:lnTo>
                  <a:lnTo>
                    <a:pt x="2221462" y="358162"/>
                  </a:lnTo>
                  <a:lnTo>
                    <a:pt x="2227415" y="312891"/>
                  </a:lnTo>
                  <a:lnTo>
                    <a:pt x="2236321" y="259409"/>
                  </a:lnTo>
                  <a:lnTo>
                    <a:pt x="2247040" y="209462"/>
                  </a:lnTo>
                  <a:lnTo>
                    <a:pt x="2259574" y="163049"/>
                  </a:lnTo>
                  <a:lnTo>
                    <a:pt x="2273921" y="120171"/>
                  </a:lnTo>
                  <a:lnTo>
                    <a:pt x="2291244" y="84547"/>
                  </a:lnTo>
                  <a:lnTo>
                    <a:pt x="2333844" y="32833"/>
                  </a:lnTo>
                  <a:lnTo>
                    <a:pt x="2368421" y="12440"/>
                  </a:lnTo>
                  <a:lnTo>
                    <a:pt x="2409137" y="2092"/>
                  </a:lnTo>
                  <a:lnTo>
                    <a:pt x="2438366" y="0"/>
                  </a:lnTo>
                  <a:lnTo>
                    <a:pt x="2452666" y="813"/>
                  </a:lnTo>
                  <a:lnTo>
                    <a:pt x="2493056" y="13021"/>
                  </a:lnTo>
                  <a:lnTo>
                    <a:pt x="2532121" y="32623"/>
                  </a:lnTo>
                  <a:lnTo>
                    <a:pt x="2570442" y="64364"/>
                  </a:lnTo>
                  <a:lnTo>
                    <a:pt x="2594997" y="96732"/>
                  </a:lnTo>
                  <a:lnTo>
                    <a:pt x="2615739" y="135332"/>
                  </a:lnTo>
                  <a:lnTo>
                    <a:pt x="2628854" y="179698"/>
                  </a:lnTo>
                  <a:lnTo>
                    <a:pt x="2639736" y="233087"/>
                  </a:lnTo>
                  <a:lnTo>
                    <a:pt x="2647828" y="280895"/>
                  </a:lnTo>
                  <a:lnTo>
                    <a:pt x="2653874" y="323401"/>
                  </a:lnTo>
                  <a:lnTo>
                    <a:pt x="2659268" y="383347"/>
                  </a:lnTo>
                  <a:lnTo>
                    <a:pt x="2661501" y="430225"/>
                  </a:lnTo>
                  <a:lnTo>
                    <a:pt x="2662989" y="479243"/>
                  </a:lnTo>
                  <a:lnTo>
                    <a:pt x="2663733" y="527609"/>
                  </a:lnTo>
                  <a:lnTo>
                    <a:pt x="2663826" y="551373"/>
                  </a:lnTo>
                  <a:lnTo>
                    <a:pt x="2663826" y="565186"/>
                  </a:lnTo>
                  <a:lnTo>
                    <a:pt x="2663826" y="579091"/>
                  </a:lnTo>
                  <a:lnTo>
                    <a:pt x="2663826" y="593089"/>
                  </a:lnTo>
                  <a:lnTo>
                    <a:pt x="2663826" y="607180"/>
                  </a:lnTo>
                  <a:lnTo>
                    <a:pt x="2664012" y="621434"/>
                  </a:lnTo>
                  <a:lnTo>
                    <a:pt x="2664570" y="635921"/>
                  </a:lnTo>
                  <a:lnTo>
                    <a:pt x="2665500" y="650640"/>
                  </a:lnTo>
                  <a:lnTo>
                    <a:pt x="2666802" y="665592"/>
                  </a:lnTo>
                  <a:lnTo>
                    <a:pt x="2665686" y="714770"/>
                  </a:lnTo>
                  <a:lnTo>
                    <a:pt x="2662338" y="763022"/>
                  </a:lnTo>
                  <a:lnTo>
                    <a:pt x="2656757" y="810348"/>
                  </a:lnTo>
                  <a:lnTo>
                    <a:pt x="2648944" y="856748"/>
                  </a:lnTo>
                  <a:lnTo>
                    <a:pt x="2638899" y="902221"/>
                  </a:lnTo>
                  <a:lnTo>
                    <a:pt x="2626621" y="946768"/>
                  </a:lnTo>
                  <a:lnTo>
                    <a:pt x="2612111" y="990389"/>
                  </a:lnTo>
                  <a:lnTo>
                    <a:pt x="2590440" y="1032895"/>
                  </a:lnTo>
                  <a:lnTo>
                    <a:pt x="2567838" y="1068891"/>
                  </a:lnTo>
                  <a:lnTo>
                    <a:pt x="2540120" y="1101073"/>
                  </a:lnTo>
                  <a:lnTo>
                    <a:pt x="2502358" y="1132139"/>
                  </a:lnTo>
                  <a:lnTo>
                    <a:pt x="2452689" y="1147834"/>
                  </a:lnTo>
                  <a:lnTo>
                    <a:pt x="2438366" y="1148881"/>
                  </a:lnTo>
                  <a:close/>
                </a:path>
                <a:path w="3648709" h="1149350">
                  <a:moveTo>
                    <a:pt x="2439854" y="1113908"/>
                  </a:moveTo>
                  <a:lnTo>
                    <a:pt x="2489615" y="1100352"/>
                  </a:lnTo>
                  <a:lnTo>
                    <a:pt x="2528680" y="1067054"/>
                  </a:lnTo>
                  <a:lnTo>
                    <a:pt x="2558025" y="1018037"/>
                  </a:lnTo>
                  <a:lnTo>
                    <a:pt x="2585185" y="956091"/>
                  </a:lnTo>
                  <a:lnTo>
                    <a:pt x="2602182" y="907190"/>
                  </a:lnTo>
                  <a:lnTo>
                    <a:pt x="2615088" y="855708"/>
                  </a:lnTo>
                  <a:lnTo>
                    <a:pt x="2623552" y="808551"/>
                  </a:lnTo>
                  <a:lnTo>
                    <a:pt x="2630342" y="748186"/>
                  </a:lnTo>
                  <a:lnTo>
                    <a:pt x="2631644" y="736676"/>
                  </a:lnTo>
                  <a:lnTo>
                    <a:pt x="2632574" y="725212"/>
                  </a:lnTo>
                  <a:lnTo>
                    <a:pt x="2633132" y="713795"/>
                  </a:lnTo>
                  <a:lnTo>
                    <a:pt x="2633318" y="702424"/>
                  </a:lnTo>
                  <a:lnTo>
                    <a:pt x="2633318" y="690635"/>
                  </a:lnTo>
                  <a:lnTo>
                    <a:pt x="2633318" y="678334"/>
                  </a:lnTo>
                  <a:lnTo>
                    <a:pt x="2633318" y="665522"/>
                  </a:lnTo>
                  <a:lnTo>
                    <a:pt x="2633318" y="652198"/>
                  </a:lnTo>
                  <a:lnTo>
                    <a:pt x="2633318" y="536119"/>
                  </a:lnTo>
                  <a:lnTo>
                    <a:pt x="2633365" y="523260"/>
                  </a:lnTo>
                  <a:lnTo>
                    <a:pt x="2633504" y="510355"/>
                  </a:lnTo>
                  <a:lnTo>
                    <a:pt x="2633737" y="497403"/>
                  </a:lnTo>
                  <a:lnTo>
                    <a:pt x="2634062" y="484405"/>
                  </a:lnTo>
                  <a:lnTo>
                    <a:pt x="2634202" y="471499"/>
                  </a:lnTo>
                  <a:lnTo>
                    <a:pt x="2633876" y="458827"/>
                  </a:lnTo>
                  <a:lnTo>
                    <a:pt x="2633086" y="446386"/>
                  </a:lnTo>
                  <a:lnTo>
                    <a:pt x="2631830" y="434178"/>
                  </a:lnTo>
                  <a:lnTo>
                    <a:pt x="2628854" y="336702"/>
                  </a:lnTo>
                  <a:lnTo>
                    <a:pt x="2622901" y="292429"/>
                  </a:lnTo>
                  <a:lnTo>
                    <a:pt x="2615251" y="253061"/>
                  </a:lnTo>
                  <a:lnTo>
                    <a:pt x="2606066" y="215694"/>
                  </a:lnTo>
                  <a:lnTo>
                    <a:pt x="2583092" y="146958"/>
                  </a:lnTo>
                  <a:lnTo>
                    <a:pt x="2554444" y="92267"/>
                  </a:lnTo>
                  <a:lnTo>
                    <a:pt x="2520588" y="57667"/>
                  </a:lnTo>
                  <a:lnTo>
                    <a:pt x="2478825" y="34786"/>
                  </a:lnTo>
                  <a:lnTo>
                    <a:pt x="2432413" y="27159"/>
                  </a:lnTo>
                  <a:lnTo>
                    <a:pt x="2426212" y="27159"/>
                  </a:lnTo>
                  <a:lnTo>
                    <a:pt x="2385163" y="36460"/>
                  </a:lnTo>
                  <a:lnTo>
                    <a:pt x="2332332" y="72921"/>
                  </a:lnTo>
                  <a:lnTo>
                    <a:pt x="2295871" y="136913"/>
                  </a:lnTo>
                  <a:lnTo>
                    <a:pt x="2282733" y="178838"/>
                  </a:lnTo>
                  <a:lnTo>
                    <a:pt x="2271595" y="226855"/>
                  </a:lnTo>
                  <a:lnTo>
                    <a:pt x="2262457" y="280965"/>
                  </a:lnTo>
                  <a:lnTo>
                    <a:pt x="2255318" y="341167"/>
                  </a:lnTo>
                  <a:lnTo>
                    <a:pt x="2253086" y="359885"/>
                  </a:lnTo>
                  <a:lnTo>
                    <a:pt x="2248621" y="400252"/>
                  </a:lnTo>
                  <a:lnTo>
                    <a:pt x="2244320" y="443549"/>
                  </a:lnTo>
                  <a:lnTo>
                    <a:pt x="2241157" y="483916"/>
                  </a:lnTo>
                  <a:lnTo>
                    <a:pt x="2239134" y="525609"/>
                  </a:lnTo>
                  <a:lnTo>
                    <a:pt x="2239088" y="535910"/>
                  </a:lnTo>
                  <a:lnTo>
                    <a:pt x="2239320" y="545420"/>
                  </a:lnTo>
                  <a:lnTo>
                    <a:pt x="2239460" y="554931"/>
                  </a:lnTo>
                  <a:lnTo>
                    <a:pt x="2239134" y="565232"/>
                  </a:lnTo>
                  <a:lnTo>
                    <a:pt x="2238344" y="576324"/>
                  </a:lnTo>
                  <a:lnTo>
                    <a:pt x="2237088" y="588206"/>
                  </a:lnTo>
                  <a:lnTo>
                    <a:pt x="2237088" y="612389"/>
                  </a:lnTo>
                  <a:lnTo>
                    <a:pt x="2238204" y="655360"/>
                  </a:lnTo>
                  <a:lnTo>
                    <a:pt x="2241553" y="701680"/>
                  </a:lnTo>
                  <a:lnTo>
                    <a:pt x="2246668" y="750232"/>
                  </a:lnTo>
                  <a:lnTo>
                    <a:pt x="2252342" y="799901"/>
                  </a:lnTo>
                  <a:lnTo>
                    <a:pt x="2252342" y="801389"/>
                  </a:lnTo>
                  <a:lnTo>
                    <a:pt x="2260899" y="864079"/>
                  </a:lnTo>
                  <a:lnTo>
                    <a:pt x="2273921" y="921188"/>
                  </a:lnTo>
                  <a:lnTo>
                    <a:pt x="2292895" y="974577"/>
                  </a:lnTo>
                  <a:lnTo>
                    <a:pt x="2319310" y="1026849"/>
                  </a:lnTo>
                  <a:lnTo>
                    <a:pt x="2342889" y="1061240"/>
                  </a:lnTo>
                  <a:lnTo>
                    <a:pt x="2371304" y="1088958"/>
                  </a:lnTo>
                  <a:lnTo>
                    <a:pt x="2410090" y="1110188"/>
                  </a:lnTo>
                  <a:lnTo>
                    <a:pt x="2432273" y="1114792"/>
                  </a:lnTo>
                  <a:lnTo>
                    <a:pt x="2439854" y="1113908"/>
                  </a:lnTo>
                  <a:close/>
                </a:path>
                <a:path w="3648709" h="1149350">
                  <a:moveTo>
                    <a:pt x="3043156" y="1121349"/>
                  </a:moveTo>
                  <a:lnTo>
                    <a:pt x="3037203" y="1121349"/>
                  </a:lnTo>
                  <a:lnTo>
                    <a:pt x="3032119" y="1119365"/>
                  </a:lnTo>
                  <a:lnTo>
                    <a:pt x="3021949" y="1078936"/>
                  </a:lnTo>
                  <a:lnTo>
                    <a:pt x="3022600" y="1070449"/>
                  </a:lnTo>
                  <a:lnTo>
                    <a:pt x="3023065" y="1062101"/>
                  </a:lnTo>
                  <a:lnTo>
                    <a:pt x="3023344" y="1053893"/>
                  </a:lnTo>
                  <a:lnTo>
                    <a:pt x="3023437" y="1045824"/>
                  </a:lnTo>
                  <a:lnTo>
                    <a:pt x="3023437" y="1037778"/>
                  </a:lnTo>
                  <a:lnTo>
                    <a:pt x="3023437" y="1029640"/>
                  </a:lnTo>
                  <a:lnTo>
                    <a:pt x="3023437" y="1021408"/>
                  </a:lnTo>
                  <a:lnTo>
                    <a:pt x="3023437" y="1013084"/>
                  </a:lnTo>
                  <a:lnTo>
                    <a:pt x="3023391" y="995458"/>
                  </a:lnTo>
                  <a:lnTo>
                    <a:pt x="3023251" y="977553"/>
                  </a:lnTo>
                  <a:lnTo>
                    <a:pt x="3023019" y="959369"/>
                  </a:lnTo>
                  <a:lnTo>
                    <a:pt x="3022693" y="940906"/>
                  </a:lnTo>
                  <a:lnTo>
                    <a:pt x="3022368" y="922002"/>
                  </a:lnTo>
                  <a:lnTo>
                    <a:pt x="3022135" y="902865"/>
                  </a:lnTo>
                  <a:lnTo>
                    <a:pt x="3021996" y="883495"/>
                  </a:lnTo>
                  <a:lnTo>
                    <a:pt x="3021949" y="863893"/>
                  </a:lnTo>
                  <a:lnTo>
                    <a:pt x="3021903" y="842430"/>
                  </a:lnTo>
                  <a:lnTo>
                    <a:pt x="3021763" y="820828"/>
                  </a:lnTo>
                  <a:lnTo>
                    <a:pt x="3021530" y="799087"/>
                  </a:lnTo>
                  <a:lnTo>
                    <a:pt x="3021205" y="777206"/>
                  </a:lnTo>
                  <a:lnTo>
                    <a:pt x="3020879" y="755069"/>
                  </a:lnTo>
                  <a:lnTo>
                    <a:pt x="3020647" y="732932"/>
                  </a:lnTo>
                  <a:lnTo>
                    <a:pt x="3020507" y="710795"/>
                  </a:lnTo>
                  <a:lnTo>
                    <a:pt x="3020461" y="688659"/>
                  </a:lnTo>
                  <a:lnTo>
                    <a:pt x="3020461" y="560674"/>
                  </a:lnTo>
                  <a:lnTo>
                    <a:pt x="3020833" y="507844"/>
                  </a:lnTo>
                  <a:lnTo>
                    <a:pt x="3021949" y="465430"/>
                  </a:lnTo>
                  <a:lnTo>
                    <a:pt x="3022647" y="447200"/>
                  </a:lnTo>
                  <a:lnTo>
                    <a:pt x="3023251" y="429714"/>
                  </a:lnTo>
                  <a:lnTo>
                    <a:pt x="3024507" y="380906"/>
                  </a:lnTo>
                  <a:lnTo>
                    <a:pt x="3024926" y="327401"/>
                  </a:lnTo>
                  <a:lnTo>
                    <a:pt x="3024926" y="293917"/>
                  </a:lnTo>
                  <a:lnTo>
                    <a:pt x="3024972" y="271501"/>
                  </a:lnTo>
                  <a:lnTo>
                    <a:pt x="3025112" y="251503"/>
                  </a:lnTo>
                  <a:lnTo>
                    <a:pt x="3025344" y="233924"/>
                  </a:lnTo>
                  <a:lnTo>
                    <a:pt x="3025670" y="218763"/>
                  </a:lnTo>
                  <a:lnTo>
                    <a:pt x="3025902" y="204951"/>
                  </a:lnTo>
                  <a:lnTo>
                    <a:pt x="3025856" y="191790"/>
                  </a:lnTo>
                  <a:lnTo>
                    <a:pt x="3025530" y="179280"/>
                  </a:lnTo>
                  <a:lnTo>
                    <a:pt x="3024926" y="167421"/>
                  </a:lnTo>
                  <a:lnTo>
                    <a:pt x="3024926" y="165933"/>
                  </a:lnTo>
                  <a:lnTo>
                    <a:pt x="3022693" y="121287"/>
                  </a:lnTo>
                  <a:lnTo>
                    <a:pt x="3021996" y="79083"/>
                  </a:lnTo>
                  <a:lnTo>
                    <a:pt x="3021949" y="62131"/>
                  </a:lnTo>
                  <a:lnTo>
                    <a:pt x="3021949" y="54690"/>
                  </a:lnTo>
                  <a:lnTo>
                    <a:pt x="3021949" y="48490"/>
                  </a:lnTo>
                  <a:lnTo>
                    <a:pt x="3021453" y="40925"/>
                  </a:lnTo>
                  <a:lnTo>
                    <a:pt x="3020461" y="31996"/>
                  </a:lnTo>
                  <a:lnTo>
                    <a:pt x="3021624" y="25973"/>
                  </a:lnTo>
                  <a:lnTo>
                    <a:pt x="3026600" y="21671"/>
                  </a:lnTo>
                  <a:lnTo>
                    <a:pt x="3035389" y="19090"/>
                  </a:lnTo>
                  <a:lnTo>
                    <a:pt x="3047992" y="18230"/>
                  </a:lnTo>
                  <a:lnTo>
                    <a:pt x="3052953" y="18230"/>
                  </a:lnTo>
                  <a:lnTo>
                    <a:pt x="3057914" y="18478"/>
                  </a:lnTo>
                  <a:lnTo>
                    <a:pt x="3062874" y="18974"/>
                  </a:lnTo>
                  <a:lnTo>
                    <a:pt x="3068083" y="19470"/>
                  </a:lnTo>
                  <a:lnTo>
                    <a:pt x="3073788" y="19718"/>
                  </a:lnTo>
                  <a:lnTo>
                    <a:pt x="3079989" y="19718"/>
                  </a:lnTo>
                  <a:lnTo>
                    <a:pt x="3102684" y="19718"/>
                  </a:lnTo>
                  <a:lnTo>
                    <a:pt x="3146841" y="18881"/>
                  </a:lnTo>
                  <a:lnTo>
                    <a:pt x="3169722" y="17579"/>
                  </a:lnTo>
                  <a:lnTo>
                    <a:pt x="3179232" y="17114"/>
                  </a:lnTo>
                  <a:lnTo>
                    <a:pt x="3187394" y="16835"/>
                  </a:lnTo>
                  <a:lnTo>
                    <a:pt x="3194207" y="16742"/>
                  </a:lnTo>
                  <a:lnTo>
                    <a:pt x="3199168" y="16742"/>
                  </a:lnTo>
                  <a:lnTo>
                    <a:pt x="3239845" y="23686"/>
                  </a:lnTo>
                  <a:lnTo>
                    <a:pt x="3242697" y="26787"/>
                  </a:lnTo>
                  <a:lnTo>
                    <a:pt x="3242201" y="29019"/>
                  </a:lnTo>
                  <a:lnTo>
                    <a:pt x="3241705" y="31003"/>
                  </a:lnTo>
                  <a:lnTo>
                    <a:pt x="3242449" y="34972"/>
                  </a:lnTo>
                  <a:lnTo>
                    <a:pt x="3244433" y="40925"/>
                  </a:lnTo>
                  <a:lnTo>
                    <a:pt x="3244433" y="46133"/>
                  </a:lnTo>
                  <a:lnTo>
                    <a:pt x="3239349" y="48738"/>
                  </a:lnTo>
                  <a:lnTo>
                    <a:pt x="3229179" y="48738"/>
                  </a:lnTo>
                  <a:lnTo>
                    <a:pt x="3183278" y="44296"/>
                  </a:lnTo>
                  <a:lnTo>
                    <a:pt x="3174675" y="43250"/>
                  </a:lnTo>
                  <a:lnTo>
                    <a:pt x="3166164" y="42622"/>
                  </a:lnTo>
                  <a:lnTo>
                    <a:pt x="3157747" y="42413"/>
                  </a:lnTo>
                  <a:lnTo>
                    <a:pt x="3144771" y="42459"/>
                  </a:lnTo>
                  <a:lnTo>
                    <a:pt x="3106404" y="43157"/>
                  </a:lnTo>
                  <a:lnTo>
                    <a:pt x="3067548" y="45738"/>
                  </a:lnTo>
                  <a:lnTo>
                    <a:pt x="3053945" y="47250"/>
                  </a:lnTo>
                  <a:lnTo>
                    <a:pt x="3053945" y="65480"/>
                  </a:lnTo>
                  <a:lnTo>
                    <a:pt x="3053806" y="120310"/>
                  </a:lnTo>
                  <a:lnTo>
                    <a:pt x="3053387" y="175048"/>
                  </a:lnTo>
                  <a:lnTo>
                    <a:pt x="3052690" y="229692"/>
                  </a:lnTo>
                  <a:lnTo>
                    <a:pt x="3051713" y="284243"/>
                  </a:lnTo>
                  <a:lnTo>
                    <a:pt x="3050736" y="338632"/>
                  </a:lnTo>
                  <a:lnTo>
                    <a:pt x="3050039" y="393160"/>
                  </a:lnTo>
                  <a:lnTo>
                    <a:pt x="3049620" y="447828"/>
                  </a:lnTo>
                  <a:lnTo>
                    <a:pt x="3049480" y="502635"/>
                  </a:lnTo>
                  <a:lnTo>
                    <a:pt x="3046504" y="522354"/>
                  </a:lnTo>
                  <a:lnTo>
                    <a:pt x="3056643" y="522470"/>
                  </a:lnTo>
                  <a:lnTo>
                    <a:pt x="3067339" y="522819"/>
                  </a:lnTo>
                  <a:lnTo>
                    <a:pt x="3078593" y="523400"/>
                  </a:lnTo>
                  <a:lnTo>
                    <a:pt x="3090406" y="524214"/>
                  </a:lnTo>
                  <a:lnTo>
                    <a:pt x="3102474" y="524865"/>
                  </a:lnTo>
                  <a:lnTo>
                    <a:pt x="3114124" y="525330"/>
                  </a:lnTo>
                  <a:lnTo>
                    <a:pt x="3125355" y="525609"/>
                  </a:lnTo>
                  <a:lnTo>
                    <a:pt x="3136168" y="525702"/>
                  </a:lnTo>
                  <a:lnTo>
                    <a:pt x="3151421" y="525702"/>
                  </a:lnTo>
                  <a:lnTo>
                    <a:pt x="3158839" y="526841"/>
                  </a:lnTo>
                  <a:lnTo>
                    <a:pt x="3164350" y="530260"/>
                  </a:lnTo>
                  <a:lnTo>
                    <a:pt x="3167954" y="535957"/>
                  </a:lnTo>
                  <a:lnTo>
                    <a:pt x="3169652" y="543932"/>
                  </a:lnTo>
                  <a:lnTo>
                    <a:pt x="3169652" y="546909"/>
                  </a:lnTo>
                  <a:lnTo>
                    <a:pt x="3169652" y="547901"/>
                  </a:lnTo>
                  <a:lnTo>
                    <a:pt x="3165187" y="549389"/>
                  </a:lnTo>
                  <a:lnTo>
                    <a:pt x="3156258" y="551373"/>
                  </a:lnTo>
                  <a:lnTo>
                    <a:pt x="3134679" y="551373"/>
                  </a:lnTo>
                  <a:lnTo>
                    <a:pt x="3129719" y="550381"/>
                  </a:lnTo>
                  <a:lnTo>
                    <a:pt x="3124882" y="549885"/>
                  </a:lnTo>
                  <a:lnTo>
                    <a:pt x="3120170" y="549885"/>
                  </a:lnTo>
                  <a:lnTo>
                    <a:pt x="3115705" y="549885"/>
                  </a:lnTo>
                  <a:lnTo>
                    <a:pt x="3110868" y="549885"/>
                  </a:lnTo>
                  <a:lnTo>
                    <a:pt x="3105660" y="549885"/>
                  </a:lnTo>
                  <a:lnTo>
                    <a:pt x="3099451" y="549932"/>
                  </a:lnTo>
                  <a:lnTo>
                    <a:pt x="3055852" y="552164"/>
                  </a:lnTo>
                  <a:lnTo>
                    <a:pt x="3049480" y="552861"/>
                  </a:lnTo>
                  <a:lnTo>
                    <a:pt x="3049480" y="566627"/>
                  </a:lnTo>
                  <a:lnTo>
                    <a:pt x="3048829" y="577393"/>
                  </a:lnTo>
                  <a:lnTo>
                    <a:pt x="3048364" y="588113"/>
                  </a:lnTo>
                  <a:lnTo>
                    <a:pt x="3048085" y="598786"/>
                  </a:lnTo>
                  <a:lnTo>
                    <a:pt x="3047992" y="609413"/>
                  </a:lnTo>
                  <a:lnTo>
                    <a:pt x="3047992" y="620132"/>
                  </a:lnTo>
                  <a:lnTo>
                    <a:pt x="3047992" y="631084"/>
                  </a:lnTo>
                  <a:lnTo>
                    <a:pt x="3047992" y="642269"/>
                  </a:lnTo>
                  <a:lnTo>
                    <a:pt x="3047992" y="653686"/>
                  </a:lnTo>
                  <a:lnTo>
                    <a:pt x="3047992" y="711353"/>
                  </a:lnTo>
                  <a:lnTo>
                    <a:pt x="3048039" y="718980"/>
                  </a:lnTo>
                  <a:lnTo>
                    <a:pt x="3048178" y="726607"/>
                  </a:lnTo>
                  <a:lnTo>
                    <a:pt x="3048411" y="734234"/>
                  </a:lnTo>
                  <a:lnTo>
                    <a:pt x="3048736" y="741861"/>
                  </a:lnTo>
                  <a:lnTo>
                    <a:pt x="3049062" y="749581"/>
                  </a:lnTo>
                  <a:lnTo>
                    <a:pt x="3049294" y="757487"/>
                  </a:lnTo>
                  <a:lnTo>
                    <a:pt x="3049434" y="765579"/>
                  </a:lnTo>
                  <a:lnTo>
                    <a:pt x="3049480" y="773857"/>
                  </a:lnTo>
                  <a:lnTo>
                    <a:pt x="3049480" y="792088"/>
                  </a:lnTo>
                  <a:lnTo>
                    <a:pt x="3047992" y="920444"/>
                  </a:lnTo>
                  <a:lnTo>
                    <a:pt x="3047992" y="924412"/>
                  </a:lnTo>
                  <a:lnTo>
                    <a:pt x="3048241" y="930737"/>
                  </a:lnTo>
                  <a:lnTo>
                    <a:pt x="3048736" y="939418"/>
                  </a:lnTo>
                  <a:lnTo>
                    <a:pt x="3049062" y="947952"/>
                  </a:lnTo>
                  <a:lnTo>
                    <a:pt x="3049294" y="960532"/>
                  </a:lnTo>
                  <a:lnTo>
                    <a:pt x="3049434" y="977158"/>
                  </a:lnTo>
                  <a:lnTo>
                    <a:pt x="3049480" y="997830"/>
                  </a:lnTo>
                  <a:lnTo>
                    <a:pt x="3049480" y="1092330"/>
                  </a:lnTo>
                  <a:lnTo>
                    <a:pt x="3055991" y="1093841"/>
                  </a:lnTo>
                  <a:lnTo>
                    <a:pt x="3097103" y="1096980"/>
                  </a:lnTo>
                  <a:lnTo>
                    <a:pt x="3111985" y="1097166"/>
                  </a:lnTo>
                  <a:lnTo>
                    <a:pt x="3120356" y="1096934"/>
                  </a:lnTo>
                  <a:lnTo>
                    <a:pt x="3128727" y="1096236"/>
                  </a:lnTo>
                  <a:lnTo>
                    <a:pt x="3137098" y="1095073"/>
                  </a:lnTo>
                  <a:lnTo>
                    <a:pt x="3145469" y="1093446"/>
                  </a:lnTo>
                  <a:lnTo>
                    <a:pt x="3154026" y="1091655"/>
                  </a:lnTo>
                  <a:lnTo>
                    <a:pt x="3162955" y="1090376"/>
                  </a:lnTo>
                  <a:lnTo>
                    <a:pt x="3172256" y="1089609"/>
                  </a:lnTo>
                  <a:lnTo>
                    <a:pt x="3181929" y="1089353"/>
                  </a:lnTo>
                  <a:lnTo>
                    <a:pt x="3191107" y="1089353"/>
                  </a:lnTo>
                  <a:lnTo>
                    <a:pt x="3198424" y="1091461"/>
                  </a:lnTo>
                  <a:lnTo>
                    <a:pt x="3203880" y="1095678"/>
                  </a:lnTo>
                  <a:lnTo>
                    <a:pt x="3209585" y="1099647"/>
                  </a:lnTo>
                  <a:lnTo>
                    <a:pt x="3212437" y="1107212"/>
                  </a:lnTo>
                  <a:lnTo>
                    <a:pt x="3212437" y="1118373"/>
                  </a:lnTo>
                  <a:lnTo>
                    <a:pt x="3212437" y="1119861"/>
                  </a:lnTo>
                  <a:lnTo>
                    <a:pt x="3181929" y="1118373"/>
                  </a:lnTo>
                  <a:lnTo>
                    <a:pt x="3173721" y="1118559"/>
                  </a:lnTo>
                  <a:lnTo>
                    <a:pt x="3164350" y="1119117"/>
                  </a:lnTo>
                  <a:lnTo>
                    <a:pt x="3153817" y="1120047"/>
                  </a:lnTo>
                  <a:lnTo>
                    <a:pt x="3142120" y="1121349"/>
                  </a:lnTo>
                  <a:lnTo>
                    <a:pt x="3128122" y="1122465"/>
                  </a:lnTo>
                  <a:lnTo>
                    <a:pt x="3110310" y="1122837"/>
                  </a:lnTo>
                  <a:lnTo>
                    <a:pt x="3088685" y="1122465"/>
                  </a:lnTo>
                  <a:lnTo>
                    <a:pt x="3063246" y="1121349"/>
                  </a:lnTo>
                  <a:lnTo>
                    <a:pt x="3043156" y="1121349"/>
                  </a:lnTo>
                  <a:close/>
                </a:path>
                <a:path w="3648709" h="1149350">
                  <a:moveTo>
                    <a:pt x="3642381" y="944627"/>
                  </a:moveTo>
                  <a:lnTo>
                    <a:pt x="3646846" y="995225"/>
                  </a:lnTo>
                  <a:lnTo>
                    <a:pt x="3648242" y="1033732"/>
                  </a:lnTo>
                  <a:lnTo>
                    <a:pt x="3648335" y="1046568"/>
                  </a:lnTo>
                  <a:lnTo>
                    <a:pt x="3648335" y="1053761"/>
                  </a:lnTo>
                  <a:lnTo>
                    <a:pt x="3648335" y="1061450"/>
                  </a:lnTo>
                  <a:lnTo>
                    <a:pt x="3648335" y="1069635"/>
                  </a:lnTo>
                  <a:lnTo>
                    <a:pt x="3648335" y="1077820"/>
                  </a:lnTo>
                  <a:lnTo>
                    <a:pt x="3647839" y="1085881"/>
                  </a:lnTo>
                  <a:lnTo>
                    <a:pt x="3634569" y="1124326"/>
                  </a:lnTo>
                  <a:lnTo>
                    <a:pt x="3623733" y="1123954"/>
                  </a:lnTo>
                  <a:lnTo>
                    <a:pt x="3615780" y="1122837"/>
                  </a:lnTo>
                  <a:lnTo>
                    <a:pt x="3610711" y="1120977"/>
                  </a:lnTo>
                  <a:lnTo>
                    <a:pt x="3608525" y="1118373"/>
                  </a:lnTo>
                  <a:lnTo>
                    <a:pt x="3610014" y="1089353"/>
                  </a:lnTo>
                  <a:lnTo>
                    <a:pt x="3610828" y="1077959"/>
                  </a:lnTo>
                  <a:lnTo>
                    <a:pt x="3611409" y="1066472"/>
                  </a:lnTo>
                  <a:lnTo>
                    <a:pt x="3611758" y="1054892"/>
                  </a:lnTo>
                  <a:lnTo>
                    <a:pt x="3611874" y="1043219"/>
                  </a:lnTo>
                  <a:lnTo>
                    <a:pt x="3611874" y="1031360"/>
                  </a:lnTo>
                  <a:lnTo>
                    <a:pt x="3611874" y="1019594"/>
                  </a:lnTo>
                  <a:lnTo>
                    <a:pt x="3611874" y="953928"/>
                  </a:lnTo>
                  <a:lnTo>
                    <a:pt x="3611758" y="945255"/>
                  </a:lnTo>
                  <a:lnTo>
                    <a:pt x="3611409" y="935977"/>
                  </a:lnTo>
                  <a:lnTo>
                    <a:pt x="3610828" y="926094"/>
                  </a:lnTo>
                  <a:lnTo>
                    <a:pt x="3610014" y="915607"/>
                  </a:lnTo>
                  <a:lnTo>
                    <a:pt x="3610014" y="910647"/>
                  </a:lnTo>
                  <a:lnTo>
                    <a:pt x="3609765" y="904570"/>
                  </a:lnTo>
                  <a:lnTo>
                    <a:pt x="3609270" y="897377"/>
                  </a:lnTo>
                  <a:lnTo>
                    <a:pt x="3608774" y="890184"/>
                  </a:lnTo>
                  <a:lnTo>
                    <a:pt x="3608029" y="882123"/>
                  </a:lnTo>
                  <a:lnTo>
                    <a:pt x="3607037" y="873194"/>
                  </a:lnTo>
                  <a:lnTo>
                    <a:pt x="3605642" y="843407"/>
                  </a:lnTo>
                  <a:lnTo>
                    <a:pt x="3603410" y="788158"/>
                  </a:lnTo>
                  <a:lnTo>
                    <a:pt x="3601922" y="738141"/>
                  </a:lnTo>
                  <a:lnTo>
                    <a:pt x="3601178" y="691263"/>
                  </a:lnTo>
                  <a:lnTo>
                    <a:pt x="3601085" y="668940"/>
                  </a:lnTo>
                  <a:lnTo>
                    <a:pt x="3600038" y="654151"/>
                  </a:lnTo>
                  <a:lnTo>
                    <a:pt x="3596899" y="638804"/>
                  </a:lnTo>
                  <a:lnTo>
                    <a:pt x="3591667" y="622899"/>
                  </a:lnTo>
                  <a:lnTo>
                    <a:pt x="3584343" y="606436"/>
                  </a:lnTo>
                  <a:lnTo>
                    <a:pt x="3571670" y="577137"/>
                  </a:lnTo>
                  <a:lnTo>
                    <a:pt x="3559694" y="550257"/>
                  </a:lnTo>
                  <a:lnTo>
                    <a:pt x="3548417" y="525795"/>
                  </a:lnTo>
                  <a:lnTo>
                    <a:pt x="3537837" y="503751"/>
                  </a:lnTo>
                  <a:lnTo>
                    <a:pt x="3527722" y="482870"/>
                  </a:lnTo>
                  <a:lnTo>
                    <a:pt x="3517839" y="462268"/>
                  </a:lnTo>
                  <a:lnTo>
                    <a:pt x="3498772" y="421901"/>
                  </a:lnTo>
                  <a:lnTo>
                    <a:pt x="3479797" y="380301"/>
                  </a:lnTo>
                  <a:lnTo>
                    <a:pt x="3462311" y="340702"/>
                  </a:lnTo>
                  <a:lnTo>
                    <a:pt x="3446313" y="303102"/>
                  </a:lnTo>
                  <a:lnTo>
                    <a:pt x="3431803" y="267501"/>
                  </a:lnTo>
                  <a:lnTo>
                    <a:pt x="3404923" y="196254"/>
                  </a:lnTo>
                  <a:lnTo>
                    <a:pt x="3391692" y="159375"/>
                  </a:lnTo>
                  <a:lnTo>
                    <a:pt x="3378601" y="121659"/>
                  </a:lnTo>
                  <a:lnTo>
                    <a:pt x="3378601" y="126496"/>
                  </a:lnTo>
                  <a:lnTo>
                    <a:pt x="3377949" y="148563"/>
                  </a:lnTo>
                  <a:lnTo>
                    <a:pt x="3377484" y="170862"/>
                  </a:lnTo>
                  <a:lnTo>
                    <a:pt x="3377205" y="193394"/>
                  </a:lnTo>
                  <a:lnTo>
                    <a:pt x="3377112" y="216159"/>
                  </a:lnTo>
                  <a:lnTo>
                    <a:pt x="3377112" y="238458"/>
                  </a:lnTo>
                  <a:lnTo>
                    <a:pt x="3377112" y="259595"/>
                  </a:lnTo>
                  <a:lnTo>
                    <a:pt x="3377112" y="434923"/>
                  </a:lnTo>
                  <a:lnTo>
                    <a:pt x="3377205" y="455083"/>
                  </a:lnTo>
                  <a:lnTo>
                    <a:pt x="3377484" y="475383"/>
                  </a:lnTo>
                  <a:lnTo>
                    <a:pt x="3377949" y="495822"/>
                  </a:lnTo>
                  <a:lnTo>
                    <a:pt x="3378601" y="516401"/>
                  </a:lnTo>
                  <a:lnTo>
                    <a:pt x="3379298" y="556280"/>
                  </a:lnTo>
                  <a:lnTo>
                    <a:pt x="3379902" y="596670"/>
                  </a:lnTo>
                  <a:lnTo>
                    <a:pt x="3380414" y="637572"/>
                  </a:lnTo>
                  <a:lnTo>
                    <a:pt x="3380832" y="678985"/>
                  </a:lnTo>
                  <a:lnTo>
                    <a:pt x="3381158" y="720980"/>
                  </a:lnTo>
                  <a:lnTo>
                    <a:pt x="3381390" y="763998"/>
                  </a:lnTo>
                  <a:lnTo>
                    <a:pt x="3381530" y="808039"/>
                  </a:lnTo>
                  <a:lnTo>
                    <a:pt x="3381577" y="853103"/>
                  </a:lnTo>
                  <a:lnTo>
                    <a:pt x="3381670" y="887983"/>
                  </a:lnTo>
                  <a:lnTo>
                    <a:pt x="3382414" y="947138"/>
                  </a:lnTo>
                  <a:lnTo>
                    <a:pt x="3383902" y="993574"/>
                  </a:lnTo>
                  <a:lnTo>
                    <a:pt x="3386134" y="1035802"/>
                  </a:lnTo>
                  <a:lnTo>
                    <a:pt x="3387530" y="1055869"/>
                  </a:lnTo>
                  <a:lnTo>
                    <a:pt x="3387530" y="1077076"/>
                  </a:lnTo>
                  <a:lnTo>
                    <a:pt x="3378601" y="1119861"/>
                  </a:lnTo>
                  <a:lnTo>
                    <a:pt x="3377236" y="1120357"/>
                  </a:lnTo>
                  <a:lnTo>
                    <a:pt x="3374508" y="1121349"/>
                  </a:lnTo>
                  <a:lnTo>
                    <a:pt x="3372027" y="1122341"/>
                  </a:lnTo>
                  <a:lnTo>
                    <a:pt x="3368307" y="1122837"/>
                  </a:lnTo>
                  <a:lnTo>
                    <a:pt x="3363346" y="1122837"/>
                  </a:lnTo>
                  <a:lnTo>
                    <a:pt x="3356153" y="1122837"/>
                  </a:lnTo>
                  <a:lnTo>
                    <a:pt x="3352557" y="1119365"/>
                  </a:lnTo>
                  <a:lnTo>
                    <a:pt x="3352557" y="1112420"/>
                  </a:lnTo>
                  <a:lnTo>
                    <a:pt x="3352510" y="1084470"/>
                  </a:lnTo>
                  <a:lnTo>
                    <a:pt x="3352371" y="1058659"/>
                  </a:lnTo>
                  <a:lnTo>
                    <a:pt x="3352139" y="1034988"/>
                  </a:lnTo>
                  <a:lnTo>
                    <a:pt x="3351813" y="1013456"/>
                  </a:lnTo>
                  <a:lnTo>
                    <a:pt x="3351488" y="992807"/>
                  </a:lnTo>
                  <a:lnTo>
                    <a:pt x="3351255" y="972158"/>
                  </a:lnTo>
                  <a:lnTo>
                    <a:pt x="3351116" y="951510"/>
                  </a:lnTo>
                  <a:lnTo>
                    <a:pt x="3351069" y="930861"/>
                  </a:lnTo>
                  <a:lnTo>
                    <a:pt x="3351069" y="805853"/>
                  </a:lnTo>
                  <a:lnTo>
                    <a:pt x="3350891" y="751907"/>
                  </a:lnTo>
                  <a:lnTo>
                    <a:pt x="3350355" y="697216"/>
                  </a:lnTo>
                  <a:lnTo>
                    <a:pt x="3349462" y="641781"/>
                  </a:lnTo>
                  <a:lnTo>
                    <a:pt x="3348212" y="585602"/>
                  </a:lnTo>
                  <a:lnTo>
                    <a:pt x="3346604" y="528678"/>
                  </a:lnTo>
                  <a:lnTo>
                    <a:pt x="3345953" y="499240"/>
                  </a:lnTo>
                  <a:lnTo>
                    <a:pt x="3345488" y="468965"/>
                  </a:lnTo>
                  <a:lnTo>
                    <a:pt x="3345209" y="437852"/>
                  </a:lnTo>
                  <a:lnTo>
                    <a:pt x="3345116" y="405903"/>
                  </a:lnTo>
                  <a:lnTo>
                    <a:pt x="3345116" y="372814"/>
                  </a:lnTo>
                  <a:lnTo>
                    <a:pt x="3345116" y="338283"/>
                  </a:lnTo>
                  <a:lnTo>
                    <a:pt x="3345116" y="140261"/>
                  </a:lnTo>
                  <a:lnTo>
                    <a:pt x="3344930" y="112079"/>
                  </a:lnTo>
                  <a:lnTo>
                    <a:pt x="3344372" y="82594"/>
                  </a:lnTo>
                  <a:lnTo>
                    <a:pt x="3343442" y="51807"/>
                  </a:lnTo>
                  <a:lnTo>
                    <a:pt x="3342140" y="19718"/>
                  </a:lnTo>
                  <a:lnTo>
                    <a:pt x="3343132" y="10541"/>
                  </a:lnTo>
                  <a:lnTo>
                    <a:pt x="3346604" y="6944"/>
                  </a:lnTo>
                  <a:lnTo>
                    <a:pt x="3352557" y="8929"/>
                  </a:lnTo>
                  <a:lnTo>
                    <a:pt x="3363951" y="10742"/>
                  </a:lnTo>
                  <a:lnTo>
                    <a:pt x="3373578" y="16184"/>
                  </a:lnTo>
                  <a:lnTo>
                    <a:pt x="3381437" y="25252"/>
                  </a:lnTo>
                  <a:lnTo>
                    <a:pt x="3387530" y="37948"/>
                  </a:lnTo>
                  <a:lnTo>
                    <a:pt x="3390390" y="51830"/>
                  </a:lnTo>
                  <a:lnTo>
                    <a:pt x="3394133" y="67433"/>
                  </a:lnTo>
                  <a:lnTo>
                    <a:pt x="3410503" y="123333"/>
                  </a:lnTo>
                  <a:lnTo>
                    <a:pt x="3423525" y="161282"/>
                  </a:lnTo>
                  <a:lnTo>
                    <a:pt x="3442593" y="211229"/>
                  </a:lnTo>
                  <a:lnTo>
                    <a:pt x="3451894" y="232901"/>
                  </a:lnTo>
                  <a:lnTo>
                    <a:pt x="3451894" y="234389"/>
                  </a:lnTo>
                  <a:lnTo>
                    <a:pt x="3457568" y="242667"/>
                  </a:lnTo>
                  <a:lnTo>
                    <a:pt x="3462683" y="250759"/>
                  </a:lnTo>
                  <a:lnTo>
                    <a:pt x="3467241" y="258665"/>
                  </a:lnTo>
                  <a:lnTo>
                    <a:pt x="3471240" y="266385"/>
                  </a:lnTo>
                  <a:lnTo>
                    <a:pt x="3475147" y="273826"/>
                  </a:lnTo>
                  <a:lnTo>
                    <a:pt x="3479053" y="280895"/>
                  </a:lnTo>
                  <a:lnTo>
                    <a:pt x="3482960" y="287592"/>
                  </a:lnTo>
                  <a:lnTo>
                    <a:pt x="3486866" y="293917"/>
                  </a:lnTo>
                  <a:lnTo>
                    <a:pt x="3572065" y="488869"/>
                  </a:lnTo>
                  <a:lnTo>
                    <a:pt x="3604061" y="557698"/>
                  </a:lnTo>
                  <a:lnTo>
                    <a:pt x="3604061" y="551373"/>
                  </a:lnTo>
                  <a:lnTo>
                    <a:pt x="3603436" y="500209"/>
                  </a:lnTo>
                  <a:lnTo>
                    <a:pt x="3602751" y="449105"/>
                  </a:lnTo>
                  <a:lnTo>
                    <a:pt x="3602007" y="398060"/>
                  </a:lnTo>
                  <a:lnTo>
                    <a:pt x="3601204" y="347075"/>
                  </a:lnTo>
                  <a:lnTo>
                    <a:pt x="3600340" y="296149"/>
                  </a:lnTo>
                  <a:lnTo>
                    <a:pt x="3599477" y="245223"/>
                  </a:lnTo>
                  <a:lnTo>
                    <a:pt x="3598674" y="194238"/>
                  </a:lnTo>
                  <a:lnTo>
                    <a:pt x="3597930" y="143193"/>
                  </a:lnTo>
                  <a:lnTo>
                    <a:pt x="3597245" y="92089"/>
                  </a:lnTo>
                  <a:lnTo>
                    <a:pt x="3596620" y="40925"/>
                  </a:lnTo>
                  <a:lnTo>
                    <a:pt x="3597612" y="30755"/>
                  </a:lnTo>
                  <a:lnTo>
                    <a:pt x="3599348" y="23686"/>
                  </a:lnTo>
                  <a:lnTo>
                    <a:pt x="3601829" y="19718"/>
                  </a:lnTo>
                  <a:lnTo>
                    <a:pt x="3604309" y="15501"/>
                  </a:lnTo>
                  <a:lnTo>
                    <a:pt x="3611626" y="13393"/>
                  </a:lnTo>
                  <a:lnTo>
                    <a:pt x="3623779" y="13393"/>
                  </a:lnTo>
                  <a:lnTo>
                    <a:pt x="3627996" y="16618"/>
                  </a:lnTo>
                  <a:lnTo>
                    <a:pt x="3630104" y="19718"/>
                  </a:lnTo>
                  <a:lnTo>
                    <a:pt x="3630104" y="22694"/>
                  </a:lnTo>
                  <a:lnTo>
                    <a:pt x="3630151" y="33275"/>
                  </a:lnTo>
                  <a:lnTo>
                    <a:pt x="3630290" y="43808"/>
                  </a:lnTo>
                  <a:lnTo>
                    <a:pt x="3630523" y="54295"/>
                  </a:lnTo>
                  <a:lnTo>
                    <a:pt x="3630848" y="64736"/>
                  </a:lnTo>
                  <a:lnTo>
                    <a:pt x="3631174" y="75107"/>
                  </a:lnTo>
                  <a:lnTo>
                    <a:pt x="3631406" y="85756"/>
                  </a:lnTo>
                  <a:lnTo>
                    <a:pt x="3631546" y="96685"/>
                  </a:lnTo>
                  <a:lnTo>
                    <a:pt x="3631592" y="107893"/>
                  </a:lnTo>
                  <a:lnTo>
                    <a:pt x="3632290" y="135611"/>
                  </a:lnTo>
                  <a:lnTo>
                    <a:pt x="3633406" y="196626"/>
                  </a:lnTo>
                  <a:lnTo>
                    <a:pt x="3634150" y="263874"/>
                  </a:lnTo>
                  <a:lnTo>
                    <a:pt x="3634522" y="330098"/>
                  </a:lnTo>
                  <a:lnTo>
                    <a:pt x="3634569" y="362373"/>
                  </a:lnTo>
                  <a:lnTo>
                    <a:pt x="3634615" y="388207"/>
                  </a:lnTo>
                  <a:lnTo>
                    <a:pt x="3634755" y="413623"/>
                  </a:lnTo>
                  <a:lnTo>
                    <a:pt x="3634987" y="438620"/>
                  </a:lnTo>
                  <a:lnTo>
                    <a:pt x="3635313" y="463198"/>
                  </a:lnTo>
                  <a:lnTo>
                    <a:pt x="3635638" y="487474"/>
                  </a:lnTo>
                  <a:lnTo>
                    <a:pt x="3635871" y="511564"/>
                  </a:lnTo>
                  <a:lnTo>
                    <a:pt x="3636010" y="535468"/>
                  </a:lnTo>
                  <a:lnTo>
                    <a:pt x="3636057" y="559186"/>
                  </a:lnTo>
                  <a:lnTo>
                    <a:pt x="3636057" y="726607"/>
                  </a:lnTo>
                  <a:lnTo>
                    <a:pt x="3636150" y="766951"/>
                  </a:lnTo>
                  <a:lnTo>
                    <a:pt x="3636894" y="832990"/>
                  </a:lnTo>
                  <a:lnTo>
                    <a:pt x="3638406" y="881495"/>
                  </a:lnTo>
                  <a:lnTo>
                    <a:pt x="3640824" y="924467"/>
                  </a:lnTo>
                  <a:lnTo>
                    <a:pt x="3642381" y="944627"/>
                  </a:lnTo>
                  <a:close/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916" y="1474345"/>
              <a:ext cx="221370" cy="1908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19317" y="1484764"/>
              <a:ext cx="2477770" cy="1149350"/>
            </a:xfrm>
            <a:custGeom>
              <a:avLst/>
              <a:gdLst/>
              <a:ahLst/>
              <a:cxnLst/>
              <a:rect l="l" t="t" r="r" b="b"/>
              <a:pathLst>
                <a:path w="2477770" h="1149350">
                  <a:moveTo>
                    <a:pt x="146214" y="1130651"/>
                  </a:moveTo>
                  <a:lnTo>
                    <a:pt x="145221" y="1130651"/>
                  </a:lnTo>
                  <a:lnTo>
                    <a:pt x="144477" y="1130402"/>
                  </a:lnTo>
                  <a:lnTo>
                    <a:pt x="143981" y="1129906"/>
                  </a:lnTo>
                  <a:lnTo>
                    <a:pt x="143486" y="1129410"/>
                  </a:lnTo>
                  <a:lnTo>
                    <a:pt x="142121" y="1129162"/>
                  </a:lnTo>
                  <a:lnTo>
                    <a:pt x="139889" y="1129162"/>
                  </a:lnTo>
                  <a:lnTo>
                    <a:pt x="132448" y="1115397"/>
                  </a:lnTo>
                  <a:lnTo>
                    <a:pt x="133099" y="1106281"/>
                  </a:lnTo>
                  <a:lnTo>
                    <a:pt x="133564" y="1097166"/>
                  </a:lnTo>
                  <a:lnTo>
                    <a:pt x="133843" y="1088051"/>
                  </a:lnTo>
                  <a:lnTo>
                    <a:pt x="133936" y="1078936"/>
                  </a:lnTo>
                  <a:lnTo>
                    <a:pt x="133936" y="1069472"/>
                  </a:lnTo>
                  <a:lnTo>
                    <a:pt x="133936" y="1059683"/>
                  </a:lnTo>
                  <a:lnTo>
                    <a:pt x="133936" y="1049567"/>
                  </a:lnTo>
                  <a:lnTo>
                    <a:pt x="133936" y="1039127"/>
                  </a:lnTo>
                  <a:lnTo>
                    <a:pt x="133936" y="938674"/>
                  </a:lnTo>
                  <a:lnTo>
                    <a:pt x="132448" y="845662"/>
                  </a:lnTo>
                  <a:lnTo>
                    <a:pt x="132193" y="803272"/>
                  </a:lnTo>
                  <a:lnTo>
                    <a:pt x="131425" y="759813"/>
                  </a:lnTo>
                  <a:lnTo>
                    <a:pt x="130146" y="715283"/>
                  </a:lnTo>
                  <a:lnTo>
                    <a:pt x="128356" y="669684"/>
                  </a:lnTo>
                  <a:lnTo>
                    <a:pt x="126821" y="623992"/>
                  </a:lnTo>
                  <a:lnTo>
                    <a:pt x="125937" y="579184"/>
                  </a:lnTo>
                  <a:lnTo>
                    <a:pt x="125705" y="535259"/>
                  </a:lnTo>
                  <a:lnTo>
                    <a:pt x="126123" y="492218"/>
                  </a:lnTo>
                  <a:lnTo>
                    <a:pt x="126123" y="331865"/>
                  </a:lnTo>
                  <a:lnTo>
                    <a:pt x="126542" y="282686"/>
                  </a:lnTo>
                  <a:lnTo>
                    <a:pt x="127356" y="246364"/>
                  </a:lnTo>
                  <a:lnTo>
                    <a:pt x="127704" y="229460"/>
                  </a:lnTo>
                  <a:lnTo>
                    <a:pt x="127914" y="213810"/>
                  </a:lnTo>
                  <a:lnTo>
                    <a:pt x="127984" y="199417"/>
                  </a:lnTo>
                  <a:lnTo>
                    <a:pt x="127984" y="92639"/>
                  </a:lnTo>
                  <a:lnTo>
                    <a:pt x="127984" y="86524"/>
                  </a:lnTo>
                  <a:lnTo>
                    <a:pt x="127984" y="80083"/>
                  </a:lnTo>
                  <a:lnTo>
                    <a:pt x="127984" y="73316"/>
                  </a:lnTo>
                  <a:lnTo>
                    <a:pt x="127984" y="66224"/>
                  </a:lnTo>
                  <a:lnTo>
                    <a:pt x="127984" y="56551"/>
                  </a:lnTo>
                  <a:lnTo>
                    <a:pt x="126867" y="48614"/>
                  </a:lnTo>
                  <a:lnTo>
                    <a:pt x="124635" y="42413"/>
                  </a:lnTo>
                  <a:lnTo>
                    <a:pt x="82222" y="42413"/>
                  </a:lnTo>
                  <a:lnTo>
                    <a:pt x="28647" y="45389"/>
                  </a:lnTo>
                  <a:lnTo>
                    <a:pt x="14881" y="45389"/>
                  </a:lnTo>
                  <a:lnTo>
                    <a:pt x="9920" y="45389"/>
                  </a:lnTo>
                  <a:lnTo>
                    <a:pt x="6448" y="44149"/>
                  </a:lnTo>
                  <a:lnTo>
                    <a:pt x="4464" y="41669"/>
                  </a:lnTo>
                  <a:lnTo>
                    <a:pt x="2480" y="39189"/>
                  </a:lnTo>
                  <a:lnTo>
                    <a:pt x="992" y="33360"/>
                  </a:lnTo>
                  <a:lnTo>
                    <a:pt x="0" y="24183"/>
                  </a:lnTo>
                  <a:lnTo>
                    <a:pt x="2906" y="20276"/>
                  </a:lnTo>
                  <a:lnTo>
                    <a:pt x="8649" y="17486"/>
                  </a:lnTo>
                  <a:lnTo>
                    <a:pt x="17230" y="15812"/>
                  </a:lnTo>
                  <a:lnTo>
                    <a:pt x="28647" y="15253"/>
                  </a:lnTo>
                  <a:lnTo>
                    <a:pt x="36832" y="15253"/>
                  </a:lnTo>
                  <a:lnTo>
                    <a:pt x="45265" y="15501"/>
                  </a:lnTo>
                  <a:lnTo>
                    <a:pt x="53946" y="15998"/>
                  </a:lnTo>
                  <a:lnTo>
                    <a:pt x="60690" y="16323"/>
                  </a:lnTo>
                  <a:lnTo>
                    <a:pt x="67898" y="16556"/>
                  </a:lnTo>
                  <a:lnTo>
                    <a:pt x="75572" y="16695"/>
                  </a:lnTo>
                  <a:lnTo>
                    <a:pt x="83710" y="16742"/>
                  </a:lnTo>
                  <a:lnTo>
                    <a:pt x="139889" y="16742"/>
                  </a:lnTo>
                  <a:lnTo>
                    <a:pt x="181186" y="16323"/>
                  </a:lnTo>
                  <a:lnTo>
                    <a:pt x="222018" y="14602"/>
                  </a:lnTo>
                  <a:lnTo>
                    <a:pt x="248155" y="11905"/>
                  </a:lnTo>
                  <a:lnTo>
                    <a:pt x="254526" y="12021"/>
                  </a:lnTo>
                  <a:lnTo>
                    <a:pt x="261362" y="12370"/>
                  </a:lnTo>
                  <a:lnTo>
                    <a:pt x="268664" y="12951"/>
                  </a:lnTo>
                  <a:lnTo>
                    <a:pt x="276430" y="13765"/>
                  </a:lnTo>
                  <a:lnTo>
                    <a:pt x="287095" y="14757"/>
                  </a:lnTo>
                  <a:lnTo>
                    <a:pt x="292924" y="17734"/>
                  </a:lnTo>
                  <a:lnTo>
                    <a:pt x="293916" y="22694"/>
                  </a:lnTo>
                  <a:lnTo>
                    <a:pt x="295405" y="39436"/>
                  </a:lnTo>
                  <a:lnTo>
                    <a:pt x="295405" y="45389"/>
                  </a:lnTo>
                  <a:lnTo>
                    <a:pt x="225460" y="42413"/>
                  </a:lnTo>
                  <a:lnTo>
                    <a:pt x="217135" y="41855"/>
                  </a:lnTo>
                  <a:lnTo>
                    <a:pt x="208904" y="41669"/>
                  </a:lnTo>
                  <a:lnTo>
                    <a:pt x="200765" y="41855"/>
                  </a:lnTo>
                  <a:lnTo>
                    <a:pt x="192720" y="42413"/>
                  </a:lnTo>
                  <a:lnTo>
                    <a:pt x="184674" y="42878"/>
                  </a:lnTo>
                  <a:lnTo>
                    <a:pt x="176536" y="42785"/>
                  </a:lnTo>
                  <a:lnTo>
                    <a:pt x="168304" y="42134"/>
                  </a:lnTo>
                  <a:lnTo>
                    <a:pt x="159980" y="40925"/>
                  </a:lnTo>
                  <a:lnTo>
                    <a:pt x="159980" y="53202"/>
                  </a:lnTo>
                  <a:lnTo>
                    <a:pt x="158515" y="75897"/>
                  </a:lnTo>
                  <a:lnTo>
                    <a:pt x="157468" y="98220"/>
                  </a:lnTo>
                  <a:lnTo>
                    <a:pt x="156841" y="120171"/>
                  </a:lnTo>
                  <a:lnTo>
                    <a:pt x="156631" y="141749"/>
                  </a:lnTo>
                  <a:lnTo>
                    <a:pt x="156631" y="163165"/>
                  </a:lnTo>
                  <a:lnTo>
                    <a:pt x="156631" y="185000"/>
                  </a:lnTo>
                  <a:lnTo>
                    <a:pt x="156631" y="207253"/>
                  </a:lnTo>
                  <a:lnTo>
                    <a:pt x="156631" y="229925"/>
                  </a:lnTo>
                  <a:lnTo>
                    <a:pt x="156661" y="279392"/>
                  </a:lnTo>
                  <a:lnTo>
                    <a:pt x="156750" y="328978"/>
                  </a:lnTo>
                  <a:lnTo>
                    <a:pt x="156899" y="378684"/>
                  </a:lnTo>
                  <a:lnTo>
                    <a:pt x="157108" y="428508"/>
                  </a:lnTo>
                  <a:lnTo>
                    <a:pt x="157375" y="478452"/>
                  </a:lnTo>
                  <a:lnTo>
                    <a:pt x="158075" y="528381"/>
                  </a:lnTo>
                  <a:lnTo>
                    <a:pt x="159280" y="578161"/>
                  </a:lnTo>
                  <a:lnTo>
                    <a:pt x="160992" y="627792"/>
                  </a:lnTo>
                  <a:lnTo>
                    <a:pt x="163209" y="677274"/>
                  </a:lnTo>
                  <a:lnTo>
                    <a:pt x="165932" y="726607"/>
                  </a:lnTo>
                  <a:lnTo>
                    <a:pt x="165932" y="1061822"/>
                  </a:lnTo>
                  <a:lnTo>
                    <a:pt x="164793" y="1085098"/>
                  </a:lnTo>
                  <a:lnTo>
                    <a:pt x="161375" y="1104328"/>
                  </a:lnTo>
                  <a:lnTo>
                    <a:pt x="155678" y="1119512"/>
                  </a:lnTo>
                  <a:lnTo>
                    <a:pt x="147702" y="1130651"/>
                  </a:lnTo>
                  <a:lnTo>
                    <a:pt x="146214" y="1130651"/>
                  </a:lnTo>
                  <a:close/>
                </a:path>
                <a:path w="2477770" h="1149350">
                  <a:moveTo>
                    <a:pt x="528588" y="1148881"/>
                  </a:moveTo>
                  <a:lnTo>
                    <a:pt x="479291" y="1139022"/>
                  </a:lnTo>
                  <a:lnTo>
                    <a:pt x="440784" y="1109444"/>
                  </a:lnTo>
                  <a:lnTo>
                    <a:pt x="412230" y="1063589"/>
                  </a:lnTo>
                  <a:lnTo>
                    <a:pt x="392046" y="1005643"/>
                  </a:lnTo>
                  <a:lnTo>
                    <a:pt x="378746" y="939604"/>
                  </a:lnTo>
                  <a:lnTo>
                    <a:pt x="370840" y="869473"/>
                  </a:lnTo>
                  <a:lnTo>
                    <a:pt x="366933" y="798691"/>
                  </a:lnTo>
                  <a:lnTo>
                    <a:pt x="365631" y="731444"/>
                  </a:lnTo>
                  <a:lnTo>
                    <a:pt x="365631" y="702424"/>
                  </a:lnTo>
                  <a:lnTo>
                    <a:pt x="365631" y="696224"/>
                  </a:lnTo>
                  <a:lnTo>
                    <a:pt x="365382" y="689899"/>
                  </a:lnTo>
                  <a:lnTo>
                    <a:pt x="364887" y="683450"/>
                  </a:lnTo>
                  <a:lnTo>
                    <a:pt x="364391" y="676753"/>
                  </a:lnTo>
                  <a:lnTo>
                    <a:pt x="364142" y="670304"/>
                  </a:lnTo>
                  <a:lnTo>
                    <a:pt x="364142" y="664103"/>
                  </a:lnTo>
                  <a:lnTo>
                    <a:pt x="364142" y="624666"/>
                  </a:lnTo>
                  <a:lnTo>
                    <a:pt x="364235" y="585927"/>
                  </a:lnTo>
                  <a:lnTo>
                    <a:pt x="364514" y="547467"/>
                  </a:lnTo>
                  <a:lnTo>
                    <a:pt x="364979" y="509285"/>
                  </a:lnTo>
                  <a:lnTo>
                    <a:pt x="365631" y="471383"/>
                  </a:lnTo>
                  <a:lnTo>
                    <a:pt x="366282" y="432923"/>
                  </a:lnTo>
                  <a:lnTo>
                    <a:pt x="366747" y="393067"/>
                  </a:lnTo>
                  <a:lnTo>
                    <a:pt x="367026" y="351817"/>
                  </a:lnTo>
                  <a:lnTo>
                    <a:pt x="367119" y="309171"/>
                  </a:lnTo>
                  <a:lnTo>
                    <a:pt x="367119" y="269734"/>
                  </a:lnTo>
                  <a:lnTo>
                    <a:pt x="366700" y="219577"/>
                  </a:lnTo>
                  <a:lnTo>
                    <a:pt x="366049" y="186721"/>
                  </a:lnTo>
                  <a:lnTo>
                    <a:pt x="365817" y="170211"/>
                  </a:lnTo>
                  <a:lnTo>
                    <a:pt x="365677" y="153608"/>
                  </a:lnTo>
                  <a:lnTo>
                    <a:pt x="365631" y="136913"/>
                  </a:lnTo>
                  <a:lnTo>
                    <a:pt x="365631" y="79246"/>
                  </a:lnTo>
                  <a:lnTo>
                    <a:pt x="367468" y="37158"/>
                  </a:lnTo>
                  <a:lnTo>
                    <a:pt x="379397" y="24183"/>
                  </a:lnTo>
                  <a:lnTo>
                    <a:pt x="384357" y="24183"/>
                  </a:lnTo>
                  <a:lnTo>
                    <a:pt x="389318" y="26043"/>
                  </a:lnTo>
                  <a:lnTo>
                    <a:pt x="394278" y="29763"/>
                  </a:lnTo>
                  <a:lnTo>
                    <a:pt x="399487" y="33236"/>
                  </a:lnTo>
                  <a:lnTo>
                    <a:pt x="402091" y="35964"/>
                  </a:lnTo>
                  <a:lnTo>
                    <a:pt x="402091" y="37948"/>
                  </a:lnTo>
                  <a:lnTo>
                    <a:pt x="402091" y="54690"/>
                  </a:lnTo>
                  <a:lnTo>
                    <a:pt x="401719" y="122868"/>
                  </a:lnTo>
                  <a:lnTo>
                    <a:pt x="400603" y="190488"/>
                  </a:lnTo>
                  <a:lnTo>
                    <a:pt x="399952" y="224065"/>
                  </a:lnTo>
                  <a:lnTo>
                    <a:pt x="399487" y="257828"/>
                  </a:lnTo>
                  <a:lnTo>
                    <a:pt x="399208" y="291777"/>
                  </a:lnTo>
                  <a:lnTo>
                    <a:pt x="399115" y="325913"/>
                  </a:lnTo>
                  <a:lnTo>
                    <a:pt x="399115" y="505611"/>
                  </a:lnTo>
                  <a:lnTo>
                    <a:pt x="399208" y="531701"/>
                  </a:lnTo>
                  <a:lnTo>
                    <a:pt x="399487" y="559372"/>
                  </a:lnTo>
                  <a:lnTo>
                    <a:pt x="399952" y="588624"/>
                  </a:lnTo>
                  <a:lnTo>
                    <a:pt x="400603" y="619458"/>
                  </a:lnTo>
                  <a:lnTo>
                    <a:pt x="401161" y="650268"/>
                  </a:lnTo>
                  <a:lnTo>
                    <a:pt x="401347" y="679450"/>
                  </a:lnTo>
                  <a:lnTo>
                    <a:pt x="401161" y="707005"/>
                  </a:lnTo>
                  <a:lnTo>
                    <a:pt x="400603" y="732932"/>
                  </a:lnTo>
                  <a:lnTo>
                    <a:pt x="400603" y="778694"/>
                  </a:lnTo>
                  <a:lnTo>
                    <a:pt x="401719" y="834222"/>
                  </a:lnTo>
                  <a:lnTo>
                    <a:pt x="405068" y="891424"/>
                  </a:lnTo>
                  <a:lnTo>
                    <a:pt x="411671" y="946487"/>
                  </a:lnTo>
                  <a:lnTo>
                    <a:pt x="421810" y="996342"/>
                  </a:lnTo>
                  <a:lnTo>
                    <a:pt x="435948" y="1037546"/>
                  </a:lnTo>
                  <a:lnTo>
                    <a:pt x="466083" y="1080424"/>
                  </a:lnTo>
                  <a:lnTo>
                    <a:pt x="472920" y="1088679"/>
                  </a:lnTo>
                  <a:lnTo>
                    <a:pt x="506823" y="1106468"/>
                  </a:lnTo>
                  <a:lnTo>
                    <a:pt x="522634" y="1107584"/>
                  </a:lnTo>
                  <a:lnTo>
                    <a:pt x="524619" y="1107584"/>
                  </a:lnTo>
                  <a:lnTo>
                    <a:pt x="527347" y="1107584"/>
                  </a:lnTo>
                  <a:lnTo>
                    <a:pt x="530820" y="1107584"/>
                  </a:lnTo>
                  <a:lnTo>
                    <a:pt x="534540" y="1107584"/>
                  </a:lnTo>
                  <a:lnTo>
                    <a:pt x="537393" y="1106592"/>
                  </a:lnTo>
                  <a:lnTo>
                    <a:pt x="539377" y="1104607"/>
                  </a:lnTo>
                  <a:lnTo>
                    <a:pt x="551282" y="1098654"/>
                  </a:lnTo>
                  <a:lnTo>
                    <a:pt x="564746" y="1090330"/>
                  </a:lnTo>
                  <a:lnTo>
                    <a:pt x="592580" y="1039127"/>
                  </a:lnTo>
                  <a:lnTo>
                    <a:pt x="602718" y="987877"/>
                  </a:lnTo>
                  <a:lnTo>
                    <a:pt x="608577" y="928629"/>
                  </a:lnTo>
                  <a:lnTo>
                    <a:pt x="611368" y="867148"/>
                  </a:lnTo>
                  <a:lnTo>
                    <a:pt x="612298" y="809202"/>
                  </a:lnTo>
                  <a:lnTo>
                    <a:pt x="612298" y="452409"/>
                  </a:lnTo>
                  <a:lnTo>
                    <a:pt x="612252" y="434969"/>
                  </a:lnTo>
                  <a:lnTo>
                    <a:pt x="612112" y="417622"/>
                  </a:lnTo>
                  <a:lnTo>
                    <a:pt x="611879" y="400369"/>
                  </a:lnTo>
                  <a:lnTo>
                    <a:pt x="611554" y="383208"/>
                  </a:lnTo>
                  <a:lnTo>
                    <a:pt x="611229" y="366024"/>
                  </a:lnTo>
                  <a:lnTo>
                    <a:pt x="610996" y="348701"/>
                  </a:lnTo>
                  <a:lnTo>
                    <a:pt x="610856" y="331238"/>
                  </a:lnTo>
                  <a:lnTo>
                    <a:pt x="610810" y="313635"/>
                  </a:lnTo>
                  <a:lnTo>
                    <a:pt x="610810" y="290940"/>
                  </a:lnTo>
                  <a:lnTo>
                    <a:pt x="610810" y="282755"/>
                  </a:lnTo>
                  <a:lnTo>
                    <a:pt x="611058" y="275438"/>
                  </a:lnTo>
                  <a:lnTo>
                    <a:pt x="611554" y="268990"/>
                  </a:lnTo>
                  <a:lnTo>
                    <a:pt x="612050" y="262293"/>
                  </a:lnTo>
                  <a:lnTo>
                    <a:pt x="612298" y="255844"/>
                  </a:lnTo>
                  <a:lnTo>
                    <a:pt x="612298" y="249643"/>
                  </a:lnTo>
                  <a:lnTo>
                    <a:pt x="612298" y="211694"/>
                  </a:lnTo>
                  <a:lnTo>
                    <a:pt x="610624" y="170397"/>
                  </a:lnTo>
                  <a:lnTo>
                    <a:pt x="609322" y="152167"/>
                  </a:lnTo>
                  <a:lnTo>
                    <a:pt x="609322" y="141377"/>
                  </a:lnTo>
                  <a:lnTo>
                    <a:pt x="606531" y="101382"/>
                  </a:lnTo>
                  <a:lnTo>
                    <a:pt x="606345" y="86687"/>
                  </a:lnTo>
                  <a:lnTo>
                    <a:pt x="606438" y="79339"/>
                  </a:lnTo>
                  <a:lnTo>
                    <a:pt x="606717" y="72549"/>
                  </a:lnTo>
                  <a:lnTo>
                    <a:pt x="607182" y="66317"/>
                  </a:lnTo>
                  <a:lnTo>
                    <a:pt x="607833" y="60643"/>
                  </a:lnTo>
                  <a:lnTo>
                    <a:pt x="607833" y="59155"/>
                  </a:lnTo>
                  <a:lnTo>
                    <a:pt x="607833" y="57171"/>
                  </a:lnTo>
                  <a:lnTo>
                    <a:pt x="608577" y="52458"/>
                  </a:lnTo>
                  <a:lnTo>
                    <a:pt x="610066" y="45017"/>
                  </a:lnTo>
                  <a:lnTo>
                    <a:pt x="611554" y="37328"/>
                  </a:lnTo>
                  <a:lnTo>
                    <a:pt x="612794" y="33484"/>
                  </a:lnTo>
                  <a:lnTo>
                    <a:pt x="613786" y="33484"/>
                  </a:lnTo>
                  <a:lnTo>
                    <a:pt x="620111" y="31996"/>
                  </a:lnTo>
                  <a:lnTo>
                    <a:pt x="640294" y="72246"/>
                  </a:lnTo>
                  <a:lnTo>
                    <a:pt x="642806" y="115706"/>
                  </a:lnTo>
                  <a:lnTo>
                    <a:pt x="642806" y="123891"/>
                  </a:lnTo>
                  <a:lnTo>
                    <a:pt x="642558" y="132076"/>
                  </a:lnTo>
                  <a:lnTo>
                    <a:pt x="642062" y="140261"/>
                  </a:lnTo>
                  <a:lnTo>
                    <a:pt x="641566" y="148198"/>
                  </a:lnTo>
                  <a:lnTo>
                    <a:pt x="641318" y="156259"/>
                  </a:lnTo>
                  <a:lnTo>
                    <a:pt x="641318" y="164444"/>
                  </a:lnTo>
                  <a:lnTo>
                    <a:pt x="641318" y="424877"/>
                  </a:lnTo>
                  <a:lnTo>
                    <a:pt x="641457" y="447805"/>
                  </a:lnTo>
                  <a:lnTo>
                    <a:pt x="641876" y="470825"/>
                  </a:lnTo>
                  <a:lnTo>
                    <a:pt x="642573" y="493938"/>
                  </a:lnTo>
                  <a:lnTo>
                    <a:pt x="643550" y="517145"/>
                  </a:lnTo>
                  <a:lnTo>
                    <a:pt x="644526" y="540165"/>
                  </a:lnTo>
                  <a:lnTo>
                    <a:pt x="645224" y="562721"/>
                  </a:lnTo>
                  <a:lnTo>
                    <a:pt x="645643" y="584811"/>
                  </a:lnTo>
                  <a:lnTo>
                    <a:pt x="645782" y="606436"/>
                  </a:lnTo>
                  <a:lnTo>
                    <a:pt x="645782" y="831897"/>
                  </a:lnTo>
                  <a:lnTo>
                    <a:pt x="644852" y="885750"/>
                  </a:lnTo>
                  <a:lnTo>
                    <a:pt x="642062" y="940906"/>
                  </a:lnTo>
                  <a:lnTo>
                    <a:pt x="636388" y="994295"/>
                  </a:lnTo>
                  <a:lnTo>
                    <a:pt x="626808" y="1043591"/>
                  </a:lnTo>
                  <a:lnTo>
                    <a:pt x="612484" y="1086284"/>
                  </a:lnTo>
                  <a:lnTo>
                    <a:pt x="591835" y="1119861"/>
                  </a:lnTo>
                  <a:lnTo>
                    <a:pt x="547469" y="1147067"/>
                  </a:lnTo>
                  <a:lnTo>
                    <a:pt x="528588" y="1148881"/>
                  </a:lnTo>
                  <a:close/>
                </a:path>
                <a:path w="2477770" h="1149350">
                  <a:moveTo>
                    <a:pt x="1128909" y="1142928"/>
                  </a:moveTo>
                  <a:lnTo>
                    <a:pt x="1089193" y="1134557"/>
                  </a:lnTo>
                  <a:lnTo>
                    <a:pt x="1051896" y="1109444"/>
                  </a:lnTo>
                  <a:lnTo>
                    <a:pt x="1021667" y="1065821"/>
                  </a:lnTo>
                  <a:lnTo>
                    <a:pt x="1002413" y="1002666"/>
                  </a:lnTo>
                  <a:lnTo>
                    <a:pt x="996274" y="959974"/>
                  </a:lnTo>
                  <a:lnTo>
                    <a:pt x="992740" y="917468"/>
                  </a:lnTo>
                  <a:lnTo>
                    <a:pt x="991066" y="874310"/>
                  </a:lnTo>
                  <a:lnTo>
                    <a:pt x="990508" y="830409"/>
                  </a:lnTo>
                  <a:lnTo>
                    <a:pt x="990508" y="807342"/>
                  </a:lnTo>
                  <a:lnTo>
                    <a:pt x="990508" y="802381"/>
                  </a:lnTo>
                  <a:lnTo>
                    <a:pt x="995066" y="759301"/>
                  </a:lnTo>
                  <a:lnTo>
                    <a:pt x="1001421" y="737397"/>
                  </a:lnTo>
                  <a:lnTo>
                    <a:pt x="1005390" y="737397"/>
                  </a:lnTo>
                  <a:lnTo>
                    <a:pt x="1013575" y="737397"/>
                  </a:lnTo>
                  <a:lnTo>
                    <a:pt x="1019776" y="740497"/>
                  </a:lnTo>
                  <a:lnTo>
                    <a:pt x="1023992" y="746698"/>
                  </a:lnTo>
                  <a:lnTo>
                    <a:pt x="1023992" y="783159"/>
                  </a:lnTo>
                  <a:lnTo>
                    <a:pt x="1023992" y="787127"/>
                  </a:lnTo>
                  <a:lnTo>
                    <a:pt x="1023744" y="791220"/>
                  </a:lnTo>
                  <a:lnTo>
                    <a:pt x="1023248" y="795436"/>
                  </a:lnTo>
                  <a:lnTo>
                    <a:pt x="1022752" y="799405"/>
                  </a:lnTo>
                  <a:lnTo>
                    <a:pt x="1022504" y="803993"/>
                  </a:lnTo>
                  <a:lnTo>
                    <a:pt x="1022504" y="809202"/>
                  </a:lnTo>
                  <a:lnTo>
                    <a:pt x="1022504" y="851615"/>
                  </a:lnTo>
                  <a:lnTo>
                    <a:pt x="1022643" y="864544"/>
                  </a:lnTo>
                  <a:lnTo>
                    <a:pt x="1025899" y="914305"/>
                  </a:lnTo>
                  <a:lnTo>
                    <a:pt x="1033316" y="971414"/>
                  </a:lnTo>
                  <a:lnTo>
                    <a:pt x="1042431" y="1014200"/>
                  </a:lnTo>
                  <a:lnTo>
                    <a:pt x="1054872" y="1056264"/>
                  </a:lnTo>
                  <a:lnTo>
                    <a:pt x="1081660" y="1092330"/>
                  </a:lnTo>
                  <a:lnTo>
                    <a:pt x="1089938" y="1099654"/>
                  </a:lnTo>
                  <a:lnTo>
                    <a:pt x="1098030" y="1104886"/>
                  </a:lnTo>
                  <a:lnTo>
                    <a:pt x="1105935" y="1108025"/>
                  </a:lnTo>
                  <a:lnTo>
                    <a:pt x="1113655" y="1109072"/>
                  </a:lnTo>
                  <a:lnTo>
                    <a:pt x="1128863" y="1106932"/>
                  </a:lnTo>
                  <a:lnTo>
                    <a:pt x="1173927" y="1074843"/>
                  </a:lnTo>
                  <a:lnTo>
                    <a:pt x="1198110" y="1032058"/>
                  </a:lnTo>
                  <a:lnTo>
                    <a:pt x="1211132" y="972158"/>
                  </a:lnTo>
                  <a:lnTo>
                    <a:pt x="1213364" y="963973"/>
                  </a:lnTo>
                  <a:lnTo>
                    <a:pt x="1214480" y="955788"/>
                  </a:lnTo>
                  <a:lnTo>
                    <a:pt x="1214480" y="947603"/>
                  </a:lnTo>
                  <a:lnTo>
                    <a:pt x="1214480" y="941000"/>
                  </a:lnTo>
                  <a:lnTo>
                    <a:pt x="1214480" y="933466"/>
                  </a:lnTo>
                  <a:lnTo>
                    <a:pt x="1214480" y="925001"/>
                  </a:lnTo>
                  <a:lnTo>
                    <a:pt x="1214480" y="915607"/>
                  </a:lnTo>
                  <a:lnTo>
                    <a:pt x="1213085" y="881379"/>
                  </a:lnTo>
                  <a:lnTo>
                    <a:pt x="1201924" y="812922"/>
                  </a:lnTo>
                  <a:lnTo>
                    <a:pt x="1181228" y="745070"/>
                  </a:lnTo>
                  <a:lnTo>
                    <a:pt x="1159650" y="682566"/>
                  </a:lnTo>
                  <a:lnTo>
                    <a:pt x="1131886" y="612389"/>
                  </a:lnTo>
                  <a:lnTo>
                    <a:pt x="1131886" y="610901"/>
                  </a:lnTo>
                  <a:lnTo>
                    <a:pt x="1110609" y="563674"/>
                  </a:lnTo>
                  <a:lnTo>
                    <a:pt x="1091147" y="525330"/>
                  </a:lnTo>
                  <a:lnTo>
                    <a:pt x="1068196" y="484312"/>
                  </a:lnTo>
                  <a:lnTo>
                    <a:pt x="1057941" y="465802"/>
                  </a:lnTo>
                  <a:lnTo>
                    <a:pt x="1038130" y="428226"/>
                  </a:lnTo>
                  <a:lnTo>
                    <a:pt x="1020923" y="388789"/>
                  </a:lnTo>
                  <a:lnTo>
                    <a:pt x="1007250" y="347119"/>
                  </a:lnTo>
                  <a:lnTo>
                    <a:pt x="999646" y="308613"/>
                  </a:lnTo>
                  <a:lnTo>
                    <a:pt x="995717" y="269734"/>
                  </a:lnTo>
                  <a:lnTo>
                    <a:pt x="994972" y="243690"/>
                  </a:lnTo>
                  <a:lnTo>
                    <a:pt x="995879" y="217438"/>
                  </a:lnTo>
                  <a:lnTo>
                    <a:pt x="1003134" y="162561"/>
                  </a:lnTo>
                  <a:lnTo>
                    <a:pt x="1017063" y="106358"/>
                  </a:lnTo>
                  <a:lnTo>
                    <a:pt x="1034177" y="59853"/>
                  </a:lnTo>
                  <a:lnTo>
                    <a:pt x="1054221" y="26508"/>
                  </a:lnTo>
                  <a:lnTo>
                    <a:pt x="1096913" y="5952"/>
                  </a:lnTo>
                  <a:lnTo>
                    <a:pt x="1098897" y="5952"/>
                  </a:lnTo>
                  <a:lnTo>
                    <a:pt x="1102122" y="5704"/>
                  </a:lnTo>
                  <a:lnTo>
                    <a:pt x="1106586" y="5208"/>
                  </a:lnTo>
                  <a:lnTo>
                    <a:pt x="1111299" y="4712"/>
                  </a:lnTo>
                  <a:lnTo>
                    <a:pt x="1112663" y="4464"/>
                  </a:lnTo>
                  <a:lnTo>
                    <a:pt x="1110679" y="4464"/>
                  </a:lnTo>
                  <a:lnTo>
                    <a:pt x="1121050" y="4906"/>
                  </a:lnTo>
                  <a:lnTo>
                    <a:pt x="1130955" y="6231"/>
                  </a:lnTo>
                  <a:lnTo>
                    <a:pt x="1166207" y="20741"/>
                  </a:lnTo>
                  <a:lnTo>
                    <a:pt x="1202970" y="77083"/>
                  </a:lnTo>
                  <a:lnTo>
                    <a:pt x="1218666" y="125658"/>
                  </a:lnTo>
                  <a:lnTo>
                    <a:pt x="1228083" y="180698"/>
                  </a:lnTo>
                  <a:lnTo>
                    <a:pt x="1231223" y="242202"/>
                  </a:lnTo>
                  <a:lnTo>
                    <a:pt x="1231223" y="249643"/>
                  </a:lnTo>
                  <a:lnTo>
                    <a:pt x="1231223" y="257828"/>
                  </a:lnTo>
                  <a:lnTo>
                    <a:pt x="1225641" y="261921"/>
                  </a:lnTo>
                  <a:lnTo>
                    <a:pt x="1214480" y="261921"/>
                  </a:lnTo>
                  <a:lnTo>
                    <a:pt x="1210263" y="261921"/>
                  </a:lnTo>
                  <a:lnTo>
                    <a:pt x="1208155" y="261425"/>
                  </a:lnTo>
                  <a:lnTo>
                    <a:pt x="1208155" y="260432"/>
                  </a:lnTo>
                  <a:lnTo>
                    <a:pt x="1205807" y="240830"/>
                  </a:lnTo>
                  <a:lnTo>
                    <a:pt x="1197366" y="185651"/>
                  </a:lnTo>
                  <a:lnTo>
                    <a:pt x="1186763" y="133192"/>
                  </a:lnTo>
                  <a:lnTo>
                    <a:pt x="1182484" y="115706"/>
                  </a:lnTo>
                  <a:lnTo>
                    <a:pt x="1182484" y="114218"/>
                  </a:lnTo>
                  <a:lnTo>
                    <a:pt x="1166463" y="80850"/>
                  </a:lnTo>
                  <a:lnTo>
                    <a:pt x="1148907" y="57016"/>
                  </a:lnTo>
                  <a:lnTo>
                    <a:pt x="1129816" y="42715"/>
                  </a:lnTo>
                  <a:lnTo>
                    <a:pt x="1109191" y="37948"/>
                  </a:lnTo>
                  <a:lnTo>
                    <a:pt x="1104230" y="37948"/>
                  </a:lnTo>
                  <a:lnTo>
                    <a:pt x="1078683" y="56179"/>
                  </a:lnTo>
                  <a:lnTo>
                    <a:pt x="1067475" y="70409"/>
                  </a:lnTo>
                  <a:lnTo>
                    <a:pt x="1050361" y="110591"/>
                  </a:lnTo>
                  <a:lnTo>
                    <a:pt x="1039874" y="164398"/>
                  </a:lnTo>
                  <a:lnTo>
                    <a:pt x="1033363" y="220949"/>
                  </a:lnTo>
                  <a:lnTo>
                    <a:pt x="1031433" y="249643"/>
                  </a:lnTo>
                  <a:lnTo>
                    <a:pt x="1031433" y="255968"/>
                  </a:lnTo>
                  <a:lnTo>
                    <a:pt x="1035991" y="316333"/>
                  </a:lnTo>
                  <a:lnTo>
                    <a:pt x="1049663" y="366466"/>
                  </a:lnTo>
                  <a:lnTo>
                    <a:pt x="1069103" y="409902"/>
                  </a:lnTo>
                  <a:lnTo>
                    <a:pt x="1090961" y="450921"/>
                  </a:lnTo>
                  <a:lnTo>
                    <a:pt x="1113655" y="495194"/>
                  </a:lnTo>
                  <a:lnTo>
                    <a:pt x="1135234" y="533143"/>
                  </a:lnTo>
                  <a:lnTo>
                    <a:pt x="1156627" y="576486"/>
                  </a:lnTo>
                  <a:lnTo>
                    <a:pt x="1178391" y="620946"/>
                  </a:lnTo>
                  <a:lnTo>
                    <a:pt x="1198575" y="667452"/>
                  </a:lnTo>
                  <a:lnTo>
                    <a:pt x="1214480" y="717678"/>
                  </a:lnTo>
                  <a:lnTo>
                    <a:pt x="1220433" y="741861"/>
                  </a:lnTo>
                  <a:lnTo>
                    <a:pt x="1226316" y="763998"/>
                  </a:lnTo>
                  <a:lnTo>
                    <a:pt x="1236547" y="808272"/>
                  </a:lnTo>
                  <a:lnTo>
                    <a:pt x="1244639" y="852638"/>
                  </a:lnTo>
                  <a:lnTo>
                    <a:pt x="1248918" y="897656"/>
                  </a:lnTo>
                  <a:lnTo>
                    <a:pt x="1249453" y="920444"/>
                  </a:lnTo>
                  <a:lnTo>
                    <a:pt x="1249453" y="933838"/>
                  </a:lnTo>
                  <a:lnTo>
                    <a:pt x="1249453" y="939046"/>
                  </a:lnTo>
                  <a:lnTo>
                    <a:pt x="1249453" y="944999"/>
                  </a:lnTo>
                  <a:lnTo>
                    <a:pt x="1249453" y="951696"/>
                  </a:lnTo>
                  <a:lnTo>
                    <a:pt x="1249453" y="958145"/>
                  </a:lnTo>
                  <a:lnTo>
                    <a:pt x="1248957" y="963973"/>
                  </a:lnTo>
                  <a:lnTo>
                    <a:pt x="1247965" y="969182"/>
                  </a:lnTo>
                  <a:lnTo>
                    <a:pt x="1245849" y="983971"/>
                  </a:lnTo>
                  <a:lnTo>
                    <a:pt x="1242477" y="999690"/>
                  </a:lnTo>
                  <a:lnTo>
                    <a:pt x="1225176" y="1051311"/>
                  </a:lnTo>
                  <a:lnTo>
                    <a:pt x="1201459" y="1097910"/>
                  </a:lnTo>
                  <a:lnTo>
                    <a:pt x="1173764" y="1129302"/>
                  </a:lnTo>
                  <a:lnTo>
                    <a:pt x="1137373" y="1142440"/>
                  </a:lnTo>
                  <a:lnTo>
                    <a:pt x="1128909" y="1142928"/>
                  </a:lnTo>
                  <a:close/>
                </a:path>
                <a:path w="2477770" h="1149350">
                  <a:moveTo>
                    <a:pt x="1375842" y="1127674"/>
                  </a:moveTo>
                  <a:lnTo>
                    <a:pt x="1372866" y="1127674"/>
                  </a:lnTo>
                  <a:lnTo>
                    <a:pt x="1369518" y="1125070"/>
                  </a:lnTo>
                  <a:lnTo>
                    <a:pt x="1360588" y="1086377"/>
                  </a:lnTo>
                  <a:lnTo>
                    <a:pt x="1360588" y="1031443"/>
                  </a:lnTo>
                  <a:lnTo>
                    <a:pt x="1360588" y="978893"/>
                  </a:lnTo>
                  <a:lnTo>
                    <a:pt x="1360588" y="521237"/>
                  </a:lnTo>
                  <a:lnTo>
                    <a:pt x="1360542" y="476592"/>
                  </a:lnTo>
                  <a:lnTo>
                    <a:pt x="1360402" y="435667"/>
                  </a:lnTo>
                  <a:lnTo>
                    <a:pt x="1359844" y="364978"/>
                  </a:lnTo>
                  <a:lnTo>
                    <a:pt x="1359100" y="305729"/>
                  </a:lnTo>
                  <a:lnTo>
                    <a:pt x="1358356" y="254480"/>
                  </a:lnTo>
                  <a:lnTo>
                    <a:pt x="1357612" y="207974"/>
                  </a:lnTo>
                  <a:lnTo>
                    <a:pt x="1356868" y="162956"/>
                  </a:lnTo>
                  <a:lnTo>
                    <a:pt x="1355938" y="115241"/>
                  </a:lnTo>
                  <a:lnTo>
                    <a:pt x="1354636" y="60643"/>
                  </a:lnTo>
                  <a:lnTo>
                    <a:pt x="1354775" y="52272"/>
                  </a:lnTo>
                  <a:lnTo>
                    <a:pt x="1361705" y="10417"/>
                  </a:lnTo>
                  <a:lnTo>
                    <a:pt x="1366913" y="10417"/>
                  </a:lnTo>
                  <a:lnTo>
                    <a:pt x="1378075" y="10417"/>
                  </a:lnTo>
                  <a:lnTo>
                    <a:pt x="1390306" y="78850"/>
                  </a:lnTo>
                  <a:lnTo>
                    <a:pt x="1390911" y="131239"/>
                  </a:lnTo>
                  <a:lnTo>
                    <a:pt x="1391422" y="176885"/>
                  </a:lnTo>
                  <a:lnTo>
                    <a:pt x="1391841" y="215787"/>
                  </a:lnTo>
                  <a:lnTo>
                    <a:pt x="1392213" y="249039"/>
                  </a:lnTo>
                  <a:lnTo>
                    <a:pt x="1392584" y="278105"/>
                  </a:lnTo>
                  <a:lnTo>
                    <a:pt x="1392956" y="302985"/>
                  </a:lnTo>
                  <a:lnTo>
                    <a:pt x="1393328" y="323680"/>
                  </a:lnTo>
                  <a:lnTo>
                    <a:pt x="1393607" y="341399"/>
                  </a:lnTo>
                  <a:lnTo>
                    <a:pt x="1393700" y="357351"/>
                  </a:lnTo>
                  <a:lnTo>
                    <a:pt x="1393607" y="371535"/>
                  </a:lnTo>
                  <a:lnTo>
                    <a:pt x="1393328" y="383952"/>
                  </a:lnTo>
                  <a:lnTo>
                    <a:pt x="1393003" y="395695"/>
                  </a:lnTo>
                  <a:lnTo>
                    <a:pt x="1392771" y="408228"/>
                  </a:lnTo>
                  <a:lnTo>
                    <a:pt x="1392631" y="421552"/>
                  </a:lnTo>
                  <a:lnTo>
                    <a:pt x="1392585" y="435667"/>
                  </a:lnTo>
                  <a:lnTo>
                    <a:pt x="1391934" y="475964"/>
                  </a:lnTo>
                  <a:lnTo>
                    <a:pt x="1391468" y="517610"/>
                  </a:lnTo>
                  <a:lnTo>
                    <a:pt x="1391189" y="560605"/>
                  </a:lnTo>
                  <a:lnTo>
                    <a:pt x="1391096" y="604948"/>
                  </a:lnTo>
                  <a:lnTo>
                    <a:pt x="1391189" y="649617"/>
                  </a:lnTo>
                  <a:lnTo>
                    <a:pt x="1391468" y="693960"/>
                  </a:lnTo>
                  <a:lnTo>
                    <a:pt x="1391934" y="737978"/>
                  </a:lnTo>
                  <a:lnTo>
                    <a:pt x="1392585" y="781670"/>
                  </a:lnTo>
                  <a:lnTo>
                    <a:pt x="1393329" y="823851"/>
                  </a:lnTo>
                  <a:lnTo>
                    <a:pt x="1394073" y="863707"/>
                  </a:lnTo>
                  <a:lnTo>
                    <a:pt x="1395561" y="936442"/>
                  </a:lnTo>
                  <a:lnTo>
                    <a:pt x="1396212" y="968159"/>
                  </a:lnTo>
                  <a:lnTo>
                    <a:pt x="1396677" y="995597"/>
                  </a:lnTo>
                  <a:lnTo>
                    <a:pt x="1396956" y="1018757"/>
                  </a:lnTo>
                  <a:lnTo>
                    <a:pt x="1397049" y="1037639"/>
                  </a:lnTo>
                  <a:lnTo>
                    <a:pt x="1396910" y="1051032"/>
                  </a:lnTo>
                  <a:lnTo>
                    <a:pt x="1394817" y="1095678"/>
                  </a:lnTo>
                  <a:lnTo>
                    <a:pt x="1383306" y="1125674"/>
                  </a:lnTo>
                  <a:lnTo>
                    <a:pt x="1375842" y="1127674"/>
                  </a:lnTo>
                  <a:close/>
                </a:path>
                <a:path w="2477770" h="1149350">
                  <a:moveTo>
                    <a:pt x="1627414" y="1130651"/>
                  </a:moveTo>
                  <a:lnTo>
                    <a:pt x="1626422" y="1130651"/>
                  </a:lnTo>
                  <a:lnTo>
                    <a:pt x="1625678" y="1130402"/>
                  </a:lnTo>
                  <a:lnTo>
                    <a:pt x="1625182" y="1129906"/>
                  </a:lnTo>
                  <a:lnTo>
                    <a:pt x="1624686" y="1129410"/>
                  </a:lnTo>
                  <a:lnTo>
                    <a:pt x="1623321" y="1129162"/>
                  </a:lnTo>
                  <a:lnTo>
                    <a:pt x="1621089" y="1129162"/>
                  </a:lnTo>
                  <a:lnTo>
                    <a:pt x="1613649" y="1115397"/>
                  </a:lnTo>
                  <a:lnTo>
                    <a:pt x="1614299" y="1106281"/>
                  </a:lnTo>
                  <a:lnTo>
                    <a:pt x="1614764" y="1097166"/>
                  </a:lnTo>
                  <a:lnTo>
                    <a:pt x="1615043" y="1088051"/>
                  </a:lnTo>
                  <a:lnTo>
                    <a:pt x="1615136" y="1078936"/>
                  </a:lnTo>
                  <a:lnTo>
                    <a:pt x="1615136" y="1069472"/>
                  </a:lnTo>
                  <a:lnTo>
                    <a:pt x="1615136" y="1059683"/>
                  </a:lnTo>
                  <a:lnTo>
                    <a:pt x="1615136" y="1049567"/>
                  </a:lnTo>
                  <a:lnTo>
                    <a:pt x="1615136" y="1039127"/>
                  </a:lnTo>
                  <a:lnTo>
                    <a:pt x="1615136" y="938674"/>
                  </a:lnTo>
                  <a:lnTo>
                    <a:pt x="1613649" y="845662"/>
                  </a:lnTo>
                  <a:lnTo>
                    <a:pt x="1613393" y="803272"/>
                  </a:lnTo>
                  <a:lnTo>
                    <a:pt x="1612625" y="759813"/>
                  </a:lnTo>
                  <a:lnTo>
                    <a:pt x="1611346" y="715283"/>
                  </a:lnTo>
                  <a:lnTo>
                    <a:pt x="1609556" y="669684"/>
                  </a:lnTo>
                  <a:lnTo>
                    <a:pt x="1608021" y="623992"/>
                  </a:lnTo>
                  <a:lnTo>
                    <a:pt x="1607137" y="579184"/>
                  </a:lnTo>
                  <a:lnTo>
                    <a:pt x="1606905" y="535259"/>
                  </a:lnTo>
                  <a:lnTo>
                    <a:pt x="1607323" y="492218"/>
                  </a:lnTo>
                  <a:lnTo>
                    <a:pt x="1607323" y="331865"/>
                  </a:lnTo>
                  <a:lnTo>
                    <a:pt x="1607742" y="282686"/>
                  </a:lnTo>
                  <a:lnTo>
                    <a:pt x="1608556" y="246364"/>
                  </a:lnTo>
                  <a:lnTo>
                    <a:pt x="1608905" y="229460"/>
                  </a:lnTo>
                  <a:lnTo>
                    <a:pt x="1609114" y="213810"/>
                  </a:lnTo>
                  <a:lnTo>
                    <a:pt x="1609184" y="199417"/>
                  </a:lnTo>
                  <a:lnTo>
                    <a:pt x="1609184" y="92639"/>
                  </a:lnTo>
                  <a:lnTo>
                    <a:pt x="1609184" y="86524"/>
                  </a:lnTo>
                  <a:lnTo>
                    <a:pt x="1609184" y="80083"/>
                  </a:lnTo>
                  <a:lnTo>
                    <a:pt x="1609184" y="73316"/>
                  </a:lnTo>
                  <a:lnTo>
                    <a:pt x="1609184" y="66224"/>
                  </a:lnTo>
                  <a:lnTo>
                    <a:pt x="1609184" y="56551"/>
                  </a:lnTo>
                  <a:lnTo>
                    <a:pt x="1608067" y="48614"/>
                  </a:lnTo>
                  <a:lnTo>
                    <a:pt x="1605835" y="42413"/>
                  </a:lnTo>
                  <a:lnTo>
                    <a:pt x="1563422" y="42413"/>
                  </a:lnTo>
                  <a:lnTo>
                    <a:pt x="1509847" y="45389"/>
                  </a:lnTo>
                  <a:lnTo>
                    <a:pt x="1496081" y="45389"/>
                  </a:lnTo>
                  <a:lnTo>
                    <a:pt x="1491121" y="45389"/>
                  </a:lnTo>
                  <a:lnTo>
                    <a:pt x="1487648" y="44149"/>
                  </a:lnTo>
                  <a:lnTo>
                    <a:pt x="1485664" y="41669"/>
                  </a:lnTo>
                  <a:lnTo>
                    <a:pt x="1483680" y="39189"/>
                  </a:lnTo>
                  <a:lnTo>
                    <a:pt x="1482192" y="33360"/>
                  </a:lnTo>
                  <a:lnTo>
                    <a:pt x="1481200" y="24183"/>
                  </a:lnTo>
                  <a:lnTo>
                    <a:pt x="1484106" y="20276"/>
                  </a:lnTo>
                  <a:lnTo>
                    <a:pt x="1489850" y="17486"/>
                  </a:lnTo>
                  <a:lnTo>
                    <a:pt x="1498430" y="15812"/>
                  </a:lnTo>
                  <a:lnTo>
                    <a:pt x="1509847" y="15253"/>
                  </a:lnTo>
                  <a:lnTo>
                    <a:pt x="1518032" y="15253"/>
                  </a:lnTo>
                  <a:lnTo>
                    <a:pt x="1526465" y="15501"/>
                  </a:lnTo>
                  <a:lnTo>
                    <a:pt x="1535146" y="15998"/>
                  </a:lnTo>
                  <a:lnTo>
                    <a:pt x="1541890" y="16323"/>
                  </a:lnTo>
                  <a:lnTo>
                    <a:pt x="1549098" y="16556"/>
                  </a:lnTo>
                  <a:lnTo>
                    <a:pt x="1556772" y="16695"/>
                  </a:lnTo>
                  <a:lnTo>
                    <a:pt x="1564910" y="16742"/>
                  </a:lnTo>
                  <a:lnTo>
                    <a:pt x="1621089" y="16742"/>
                  </a:lnTo>
                  <a:lnTo>
                    <a:pt x="1662387" y="16323"/>
                  </a:lnTo>
                  <a:lnTo>
                    <a:pt x="1703219" y="14602"/>
                  </a:lnTo>
                  <a:lnTo>
                    <a:pt x="1729355" y="11905"/>
                  </a:lnTo>
                  <a:lnTo>
                    <a:pt x="1735726" y="12021"/>
                  </a:lnTo>
                  <a:lnTo>
                    <a:pt x="1742563" y="12370"/>
                  </a:lnTo>
                  <a:lnTo>
                    <a:pt x="1749864" y="12951"/>
                  </a:lnTo>
                  <a:lnTo>
                    <a:pt x="1757630" y="13765"/>
                  </a:lnTo>
                  <a:lnTo>
                    <a:pt x="1768296" y="14757"/>
                  </a:lnTo>
                  <a:lnTo>
                    <a:pt x="1774124" y="17734"/>
                  </a:lnTo>
                  <a:lnTo>
                    <a:pt x="1775117" y="22694"/>
                  </a:lnTo>
                  <a:lnTo>
                    <a:pt x="1776605" y="39436"/>
                  </a:lnTo>
                  <a:lnTo>
                    <a:pt x="1776605" y="45389"/>
                  </a:lnTo>
                  <a:lnTo>
                    <a:pt x="1706660" y="42413"/>
                  </a:lnTo>
                  <a:lnTo>
                    <a:pt x="1698336" y="41855"/>
                  </a:lnTo>
                  <a:lnTo>
                    <a:pt x="1690104" y="41669"/>
                  </a:lnTo>
                  <a:lnTo>
                    <a:pt x="1681965" y="41855"/>
                  </a:lnTo>
                  <a:lnTo>
                    <a:pt x="1673920" y="42413"/>
                  </a:lnTo>
                  <a:lnTo>
                    <a:pt x="1665875" y="42878"/>
                  </a:lnTo>
                  <a:lnTo>
                    <a:pt x="1657736" y="42785"/>
                  </a:lnTo>
                  <a:lnTo>
                    <a:pt x="1649505" y="42134"/>
                  </a:lnTo>
                  <a:lnTo>
                    <a:pt x="1641180" y="40925"/>
                  </a:lnTo>
                  <a:lnTo>
                    <a:pt x="1641180" y="53202"/>
                  </a:lnTo>
                  <a:lnTo>
                    <a:pt x="1639715" y="75897"/>
                  </a:lnTo>
                  <a:lnTo>
                    <a:pt x="1638669" y="98220"/>
                  </a:lnTo>
                  <a:lnTo>
                    <a:pt x="1638041" y="120171"/>
                  </a:lnTo>
                  <a:lnTo>
                    <a:pt x="1637831" y="141749"/>
                  </a:lnTo>
                  <a:lnTo>
                    <a:pt x="1637831" y="163165"/>
                  </a:lnTo>
                  <a:lnTo>
                    <a:pt x="1637831" y="185000"/>
                  </a:lnTo>
                  <a:lnTo>
                    <a:pt x="1637831" y="207253"/>
                  </a:lnTo>
                  <a:lnTo>
                    <a:pt x="1637831" y="229925"/>
                  </a:lnTo>
                  <a:lnTo>
                    <a:pt x="1637861" y="279392"/>
                  </a:lnTo>
                  <a:lnTo>
                    <a:pt x="1637951" y="328978"/>
                  </a:lnTo>
                  <a:lnTo>
                    <a:pt x="1638099" y="378684"/>
                  </a:lnTo>
                  <a:lnTo>
                    <a:pt x="1638308" y="428508"/>
                  </a:lnTo>
                  <a:lnTo>
                    <a:pt x="1638575" y="478452"/>
                  </a:lnTo>
                  <a:lnTo>
                    <a:pt x="1639275" y="528381"/>
                  </a:lnTo>
                  <a:lnTo>
                    <a:pt x="1640480" y="578161"/>
                  </a:lnTo>
                  <a:lnTo>
                    <a:pt x="1642192" y="627792"/>
                  </a:lnTo>
                  <a:lnTo>
                    <a:pt x="1644409" y="677274"/>
                  </a:lnTo>
                  <a:lnTo>
                    <a:pt x="1647133" y="726607"/>
                  </a:lnTo>
                  <a:lnTo>
                    <a:pt x="1647133" y="1061822"/>
                  </a:lnTo>
                  <a:lnTo>
                    <a:pt x="1645993" y="1085098"/>
                  </a:lnTo>
                  <a:lnTo>
                    <a:pt x="1642575" y="1104328"/>
                  </a:lnTo>
                  <a:lnTo>
                    <a:pt x="1636878" y="1119512"/>
                  </a:lnTo>
                  <a:lnTo>
                    <a:pt x="1628902" y="1130651"/>
                  </a:lnTo>
                  <a:lnTo>
                    <a:pt x="1627414" y="1130651"/>
                  </a:lnTo>
                  <a:close/>
                </a:path>
                <a:path w="2477770" h="1149350">
                  <a:moveTo>
                    <a:pt x="1883291" y="1127674"/>
                  </a:moveTo>
                  <a:lnTo>
                    <a:pt x="1880315" y="1127674"/>
                  </a:lnTo>
                  <a:lnTo>
                    <a:pt x="1876967" y="1125070"/>
                  </a:lnTo>
                  <a:lnTo>
                    <a:pt x="1868038" y="1086377"/>
                  </a:lnTo>
                  <a:lnTo>
                    <a:pt x="1868038" y="1031443"/>
                  </a:lnTo>
                  <a:lnTo>
                    <a:pt x="1868038" y="978893"/>
                  </a:lnTo>
                  <a:lnTo>
                    <a:pt x="1868038" y="521237"/>
                  </a:lnTo>
                  <a:lnTo>
                    <a:pt x="1867991" y="476592"/>
                  </a:lnTo>
                  <a:lnTo>
                    <a:pt x="1867852" y="435667"/>
                  </a:lnTo>
                  <a:lnTo>
                    <a:pt x="1867293" y="364978"/>
                  </a:lnTo>
                  <a:lnTo>
                    <a:pt x="1866549" y="305729"/>
                  </a:lnTo>
                  <a:lnTo>
                    <a:pt x="1865805" y="254480"/>
                  </a:lnTo>
                  <a:lnTo>
                    <a:pt x="1865061" y="207974"/>
                  </a:lnTo>
                  <a:lnTo>
                    <a:pt x="1864317" y="162956"/>
                  </a:lnTo>
                  <a:lnTo>
                    <a:pt x="1863387" y="115241"/>
                  </a:lnTo>
                  <a:lnTo>
                    <a:pt x="1862085" y="60643"/>
                  </a:lnTo>
                  <a:lnTo>
                    <a:pt x="1862225" y="52272"/>
                  </a:lnTo>
                  <a:lnTo>
                    <a:pt x="1869154" y="10417"/>
                  </a:lnTo>
                  <a:lnTo>
                    <a:pt x="1874362" y="10417"/>
                  </a:lnTo>
                  <a:lnTo>
                    <a:pt x="1885524" y="10417"/>
                  </a:lnTo>
                  <a:lnTo>
                    <a:pt x="1897755" y="78850"/>
                  </a:lnTo>
                  <a:lnTo>
                    <a:pt x="1898360" y="131239"/>
                  </a:lnTo>
                  <a:lnTo>
                    <a:pt x="1898871" y="176885"/>
                  </a:lnTo>
                  <a:lnTo>
                    <a:pt x="1899290" y="215787"/>
                  </a:lnTo>
                  <a:lnTo>
                    <a:pt x="1899662" y="249039"/>
                  </a:lnTo>
                  <a:lnTo>
                    <a:pt x="1900034" y="278105"/>
                  </a:lnTo>
                  <a:lnTo>
                    <a:pt x="1900406" y="302985"/>
                  </a:lnTo>
                  <a:lnTo>
                    <a:pt x="1900777" y="323680"/>
                  </a:lnTo>
                  <a:lnTo>
                    <a:pt x="1901056" y="341399"/>
                  </a:lnTo>
                  <a:lnTo>
                    <a:pt x="1901149" y="357351"/>
                  </a:lnTo>
                  <a:lnTo>
                    <a:pt x="1901056" y="371535"/>
                  </a:lnTo>
                  <a:lnTo>
                    <a:pt x="1900777" y="383952"/>
                  </a:lnTo>
                  <a:lnTo>
                    <a:pt x="1900452" y="395695"/>
                  </a:lnTo>
                  <a:lnTo>
                    <a:pt x="1900220" y="408228"/>
                  </a:lnTo>
                  <a:lnTo>
                    <a:pt x="1900080" y="421552"/>
                  </a:lnTo>
                  <a:lnTo>
                    <a:pt x="1900034" y="435667"/>
                  </a:lnTo>
                  <a:lnTo>
                    <a:pt x="1899383" y="475964"/>
                  </a:lnTo>
                  <a:lnTo>
                    <a:pt x="1898918" y="517610"/>
                  </a:lnTo>
                  <a:lnTo>
                    <a:pt x="1898639" y="560605"/>
                  </a:lnTo>
                  <a:lnTo>
                    <a:pt x="1898546" y="604948"/>
                  </a:lnTo>
                  <a:lnTo>
                    <a:pt x="1898639" y="649617"/>
                  </a:lnTo>
                  <a:lnTo>
                    <a:pt x="1898918" y="693960"/>
                  </a:lnTo>
                  <a:lnTo>
                    <a:pt x="1899383" y="737978"/>
                  </a:lnTo>
                  <a:lnTo>
                    <a:pt x="1900034" y="781670"/>
                  </a:lnTo>
                  <a:lnTo>
                    <a:pt x="1900778" y="823851"/>
                  </a:lnTo>
                  <a:lnTo>
                    <a:pt x="1901522" y="863707"/>
                  </a:lnTo>
                  <a:lnTo>
                    <a:pt x="1903010" y="936442"/>
                  </a:lnTo>
                  <a:lnTo>
                    <a:pt x="1903661" y="968159"/>
                  </a:lnTo>
                  <a:lnTo>
                    <a:pt x="1904126" y="995597"/>
                  </a:lnTo>
                  <a:lnTo>
                    <a:pt x="1904405" y="1018757"/>
                  </a:lnTo>
                  <a:lnTo>
                    <a:pt x="1904498" y="1037639"/>
                  </a:lnTo>
                  <a:lnTo>
                    <a:pt x="1904359" y="1051032"/>
                  </a:lnTo>
                  <a:lnTo>
                    <a:pt x="1902266" y="1095678"/>
                  </a:lnTo>
                  <a:lnTo>
                    <a:pt x="1890756" y="1125674"/>
                  </a:lnTo>
                  <a:lnTo>
                    <a:pt x="1883291" y="1127674"/>
                  </a:lnTo>
                  <a:close/>
                </a:path>
                <a:path w="2477770" h="1149350">
                  <a:moveTo>
                    <a:pt x="2249082" y="1148881"/>
                  </a:moveTo>
                  <a:lnTo>
                    <a:pt x="2205366" y="1141254"/>
                  </a:lnTo>
                  <a:lnTo>
                    <a:pt x="2165743" y="1118373"/>
                  </a:lnTo>
                  <a:lnTo>
                    <a:pt x="2132166" y="1086749"/>
                  </a:lnTo>
                  <a:lnTo>
                    <a:pt x="2105843" y="1052893"/>
                  </a:lnTo>
                  <a:lnTo>
                    <a:pt x="2086482" y="1014200"/>
                  </a:lnTo>
                  <a:lnTo>
                    <a:pt x="2069770" y="972530"/>
                  </a:lnTo>
                  <a:lnTo>
                    <a:pt x="2055707" y="927885"/>
                  </a:lnTo>
                  <a:lnTo>
                    <a:pt x="2044292" y="880263"/>
                  </a:lnTo>
                  <a:lnTo>
                    <a:pt x="2035527" y="829664"/>
                  </a:lnTo>
                  <a:lnTo>
                    <a:pt x="2028964" y="777236"/>
                  </a:lnTo>
                  <a:lnTo>
                    <a:pt x="2023859" y="724122"/>
                  </a:lnTo>
                  <a:lnTo>
                    <a:pt x="2020213" y="670324"/>
                  </a:lnTo>
                  <a:lnTo>
                    <a:pt x="2018026" y="615842"/>
                  </a:lnTo>
                  <a:lnTo>
                    <a:pt x="2017297" y="560674"/>
                  </a:lnTo>
                  <a:lnTo>
                    <a:pt x="2019678" y="506832"/>
                  </a:lnTo>
                  <a:lnTo>
                    <a:pt x="2022952" y="455132"/>
                  </a:lnTo>
                  <a:lnTo>
                    <a:pt x="2027118" y="405575"/>
                  </a:lnTo>
                  <a:lnTo>
                    <a:pt x="2032178" y="358162"/>
                  </a:lnTo>
                  <a:lnTo>
                    <a:pt x="2038131" y="312891"/>
                  </a:lnTo>
                  <a:lnTo>
                    <a:pt x="2047037" y="259409"/>
                  </a:lnTo>
                  <a:lnTo>
                    <a:pt x="2057756" y="209462"/>
                  </a:lnTo>
                  <a:lnTo>
                    <a:pt x="2070290" y="163049"/>
                  </a:lnTo>
                  <a:lnTo>
                    <a:pt x="2084637" y="120171"/>
                  </a:lnTo>
                  <a:lnTo>
                    <a:pt x="2101960" y="84547"/>
                  </a:lnTo>
                  <a:lnTo>
                    <a:pt x="2144560" y="32833"/>
                  </a:lnTo>
                  <a:lnTo>
                    <a:pt x="2179137" y="12440"/>
                  </a:lnTo>
                  <a:lnTo>
                    <a:pt x="2219853" y="2092"/>
                  </a:lnTo>
                  <a:lnTo>
                    <a:pt x="2249082" y="0"/>
                  </a:lnTo>
                  <a:lnTo>
                    <a:pt x="2263382" y="813"/>
                  </a:lnTo>
                  <a:lnTo>
                    <a:pt x="2303773" y="13021"/>
                  </a:lnTo>
                  <a:lnTo>
                    <a:pt x="2342837" y="32623"/>
                  </a:lnTo>
                  <a:lnTo>
                    <a:pt x="2381159" y="64364"/>
                  </a:lnTo>
                  <a:lnTo>
                    <a:pt x="2405714" y="96732"/>
                  </a:lnTo>
                  <a:lnTo>
                    <a:pt x="2426455" y="135332"/>
                  </a:lnTo>
                  <a:lnTo>
                    <a:pt x="2439570" y="179698"/>
                  </a:lnTo>
                  <a:lnTo>
                    <a:pt x="2450452" y="233087"/>
                  </a:lnTo>
                  <a:lnTo>
                    <a:pt x="2458544" y="280895"/>
                  </a:lnTo>
                  <a:lnTo>
                    <a:pt x="2464590" y="323401"/>
                  </a:lnTo>
                  <a:lnTo>
                    <a:pt x="2469985" y="383347"/>
                  </a:lnTo>
                  <a:lnTo>
                    <a:pt x="2472217" y="430225"/>
                  </a:lnTo>
                  <a:lnTo>
                    <a:pt x="2473705" y="479243"/>
                  </a:lnTo>
                  <a:lnTo>
                    <a:pt x="2474449" y="527609"/>
                  </a:lnTo>
                  <a:lnTo>
                    <a:pt x="2474542" y="551373"/>
                  </a:lnTo>
                  <a:lnTo>
                    <a:pt x="2474542" y="565186"/>
                  </a:lnTo>
                  <a:lnTo>
                    <a:pt x="2474542" y="579091"/>
                  </a:lnTo>
                  <a:lnTo>
                    <a:pt x="2474542" y="593089"/>
                  </a:lnTo>
                  <a:lnTo>
                    <a:pt x="2474542" y="607180"/>
                  </a:lnTo>
                  <a:lnTo>
                    <a:pt x="2474728" y="621434"/>
                  </a:lnTo>
                  <a:lnTo>
                    <a:pt x="2475286" y="635921"/>
                  </a:lnTo>
                  <a:lnTo>
                    <a:pt x="2476216" y="650640"/>
                  </a:lnTo>
                  <a:lnTo>
                    <a:pt x="2477518" y="665592"/>
                  </a:lnTo>
                  <a:lnTo>
                    <a:pt x="2476402" y="714770"/>
                  </a:lnTo>
                  <a:lnTo>
                    <a:pt x="2473054" y="763022"/>
                  </a:lnTo>
                  <a:lnTo>
                    <a:pt x="2467473" y="810348"/>
                  </a:lnTo>
                  <a:lnTo>
                    <a:pt x="2459660" y="856748"/>
                  </a:lnTo>
                  <a:lnTo>
                    <a:pt x="2449615" y="902221"/>
                  </a:lnTo>
                  <a:lnTo>
                    <a:pt x="2437337" y="946768"/>
                  </a:lnTo>
                  <a:lnTo>
                    <a:pt x="2422828" y="990389"/>
                  </a:lnTo>
                  <a:lnTo>
                    <a:pt x="2401156" y="1032895"/>
                  </a:lnTo>
                  <a:lnTo>
                    <a:pt x="2378554" y="1068891"/>
                  </a:lnTo>
                  <a:lnTo>
                    <a:pt x="2350837" y="1101073"/>
                  </a:lnTo>
                  <a:lnTo>
                    <a:pt x="2313074" y="1132139"/>
                  </a:lnTo>
                  <a:lnTo>
                    <a:pt x="2263406" y="1147834"/>
                  </a:lnTo>
                  <a:lnTo>
                    <a:pt x="2249082" y="1148881"/>
                  </a:lnTo>
                  <a:close/>
                </a:path>
                <a:path w="2477770" h="1149350">
                  <a:moveTo>
                    <a:pt x="2250570" y="1113908"/>
                  </a:moveTo>
                  <a:lnTo>
                    <a:pt x="2300331" y="1100352"/>
                  </a:lnTo>
                  <a:lnTo>
                    <a:pt x="2339396" y="1067054"/>
                  </a:lnTo>
                  <a:lnTo>
                    <a:pt x="2368741" y="1018037"/>
                  </a:lnTo>
                  <a:lnTo>
                    <a:pt x="2395901" y="956091"/>
                  </a:lnTo>
                  <a:lnTo>
                    <a:pt x="2412899" y="907190"/>
                  </a:lnTo>
                  <a:lnTo>
                    <a:pt x="2425804" y="855708"/>
                  </a:lnTo>
                  <a:lnTo>
                    <a:pt x="2434268" y="808551"/>
                  </a:lnTo>
                  <a:lnTo>
                    <a:pt x="2441058" y="748186"/>
                  </a:lnTo>
                  <a:lnTo>
                    <a:pt x="2442360" y="736676"/>
                  </a:lnTo>
                  <a:lnTo>
                    <a:pt x="2443290" y="725212"/>
                  </a:lnTo>
                  <a:lnTo>
                    <a:pt x="2443848" y="713795"/>
                  </a:lnTo>
                  <a:lnTo>
                    <a:pt x="2444034" y="702424"/>
                  </a:lnTo>
                  <a:lnTo>
                    <a:pt x="2444034" y="690635"/>
                  </a:lnTo>
                  <a:lnTo>
                    <a:pt x="2444034" y="678334"/>
                  </a:lnTo>
                  <a:lnTo>
                    <a:pt x="2444034" y="665522"/>
                  </a:lnTo>
                  <a:lnTo>
                    <a:pt x="2444034" y="652198"/>
                  </a:lnTo>
                  <a:lnTo>
                    <a:pt x="2444034" y="536119"/>
                  </a:lnTo>
                  <a:lnTo>
                    <a:pt x="2444081" y="523260"/>
                  </a:lnTo>
                  <a:lnTo>
                    <a:pt x="2444221" y="510355"/>
                  </a:lnTo>
                  <a:lnTo>
                    <a:pt x="2444453" y="497403"/>
                  </a:lnTo>
                  <a:lnTo>
                    <a:pt x="2444779" y="484405"/>
                  </a:lnTo>
                  <a:lnTo>
                    <a:pt x="2444918" y="471499"/>
                  </a:lnTo>
                  <a:lnTo>
                    <a:pt x="2444592" y="458827"/>
                  </a:lnTo>
                  <a:lnTo>
                    <a:pt x="2443802" y="446386"/>
                  </a:lnTo>
                  <a:lnTo>
                    <a:pt x="2442546" y="434178"/>
                  </a:lnTo>
                  <a:lnTo>
                    <a:pt x="2439570" y="336702"/>
                  </a:lnTo>
                  <a:lnTo>
                    <a:pt x="2433617" y="292429"/>
                  </a:lnTo>
                  <a:lnTo>
                    <a:pt x="2425967" y="253061"/>
                  </a:lnTo>
                  <a:lnTo>
                    <a:pt x="2416782" y="215694"/>
                  </a:lnTo>
                  <a:lnTo>
                    <a:pt x="2393808" y="146958"/>
                  </a:lnTo>
                  <a:lnTo>
                    <a:pt x="2365160" y="92267"/>
                  </a:lnTo>
                  <a:lnTo>
                    <a:pt x="2331304" y="57667"/>
                  </a:lnTo>
                  <a:lnTo>
                    <a:pt x="2289542" y="34786"/>
                  </a:lnTo>
                  <a:lnTo>
                    <a:pt x="2243129" y="27159"/>
                  </a:lnTo>
                  <a:lnTo>
                    <a:pt x="2236928" y="27159"/>
                  </a:lnTo>
                  <a:lnTo>
                    <a:pt x="2195879" y="36460"/>
                  </a:lnTo>
                  <a:lnTo>
                    <a:pt x="2143048" y="72921"/>
                  </a:lnTo>
                  <a:lnTo>
                    <a:pt x="2106588" y="136913"/>
                  </a:lnTo>
                  <a:lnTo>
                    <a:pt x="2093450" y="178838"/>
                  </a:lnTo>
                  <a:lnTo>
                    <a:pt x="2082311" y="226855"/>
                  </a:lnTo>
                  <a:lnTo>
                    <a:pt x="2073173" y="280965"/>
                  </a:lnTo>
                  <a:lnTo>
                    <a:pt x="2066034" y="341167"/>
                  </a:lnTo>
                  <a:lnTo>
                    <a:pt x="2063802" y="359885"/>
                  </a:lnTo>
                  <a:lnTo>
                    <a:pt x="2059338" y="400252"/>
                  </a:lnTo>
                  <a:lnTo>
                    <a:pt x="2055036" y="443549"/>
                  </a:lnTo>
                  <a:lnTo>
                    <a:pt x="2051873" y="483916"/>
                  </a:lnTo>
                  <a:lnTo>
                    <a:pt x="2049850" y="525609"/>
                  </a:lnTo>
                  <a:lnTo>
                    <a:pt x="2049804" y="535910"/>
                  </a:lnTo>
                  <a:lnTo>
                    <a:pt x="2050036" y="545420"/>
                  </a:lnTo>
                  <a:lnTo>
                    <a:pt x="2050176" y="554931"/>
                  </a:lnTo>
                  <a:lnTo>
                    <a:pt x="2049850" y="565232"/>
                  </a:lnTo>
                  <a:lnTo>
                    <a:pt x="2049060" y="576324"/>
                  </a:lnTo>
                  <a:lnTo>
                    <a:pt x="2047804" y="588206"/>
                  </a:lnTo>
                  <a:lnTo>
                    <a:pt x="2047804" y="612389"/>
                  </a:lnTo>
                  <a:lnTo>
                    <a:pt x="2048920" y="655360"/>
                  </a:lnTo>
                  <a:lnTo>
                    <a:pt x="2052269" y="701680"/>
                  </a:lnTo>
                  <a:lnTo>
                    <a:pt x="2057384" y="750232"/>
                  </a:lnTo>
                  <a:lnTo>
                    <a:pt x="2063058" y="799901"/>
                  </a:lnTo>
                  <a:lnTo>
                    <a:pt x="2063058" y="801389"/>
                  </a:lnTo>
                  <a:lnTo>
                    <a:pt x="2071615" y="864079"/>
                  </a:lnTo>
                  <a:lnTo>
                    <a:pt x="2084637" y="921188"/>
                  </a:lnTo>
                  <a:lnTo>
                    <a:pt x="2103611" y="974577"/>
                  </a:lnTo>
                  <a:lnTo>
                    <a:pt x="2130027" y="1026849"/>
                  </a:lnTo>
                  <a:lnTo>
                    <a:pt x="2153605" y="1061240"/>
                  </a:lnTo>
                  <a:lnTo>
                    <a:pt x="2182020" y="1088958"/>
                  </a:lnTo>
                  <a:lnTo>
                    <a:pt x="2220806" y="1110188"/>
                  </a:lnTo>
                  <a:lnTo>
                    <a:pt x="2242989" y="1114792"/>
                  </a:lnTo>
                  <a:lnTo>
                    <a:pt x="2250570" y="1113908"/>
                  </a:lnTo>
                  <a:close/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6261" y="1474345"/>
              <a:ext cx="221371" cy="19086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076006" y="2933162"/>
            <a:ext cx="8310880" cy="2542117"/>
            <a:chOff x="3114009" y="4399743"/>
            <a:chExt cx="12466320" cy="38131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4009" y="4436636"/>
              <a:ext cx="1193117" cy="7351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9783" y="7467790"/>
              <a:ext cx="866808" cy="7448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02305" y="7491647"/>
              <a:ext cx="349885" cy="692785"/>
            </a:xfrm>
            <a:custGeom>
              <a:avLst/>
              <a:gdLst/>
              <a:ahLst/>
              <a:cxnLst/>
              <a:rect l="l" t="t" r="r" b="b"/>
              <a:pathLst>
                <a:path w="349884" h="692784">
                  <a:moveTo>
                    <a:pt x="1860" y="692214"/>
                  </a:moveTo>
                  <a:lnTo>
                    <a:pt x="1860" y="691593"/>
                  </a:lnTo>
                  <a:lnTo>
                    <a:pt x="2015" y="690818"/>
                  </a:lnTo>
                  <a:lnTo>
                    <a:pt x="2325" y="689888"/>
                  </a:lnTo>
                  <a:lnTo>
                    <a:pt x="2635" y="688958"/>
                  </a:lnTo>
                  <a:lnTo>
                    <a:pt x="2790" y="686556"/>
                  </a:lnTo>
                  <a:lnTo>
                    <a:pt x="2790" y="682680"/>
                  </a:lnTo>
                  <a:lnTo>
                    <a:pt x="2790" y="664776"/>
                  </a:lnTo>
                  <a:lnTo>
                    <a:pt x="2703" y="651653"/>
                  </a:lnTo>
                  <a:lnTo>
                    <a:pt x="2441" y="636234"/>
                  </a:lnTo>
                  <a:lnTo>
                    <a:pt x="2005" y="618519"/>
                  </a:lnTo>
                  <a:lnTo>
                    <a:pt x="1395" y="598508"/>
                  </a:lnTo>
                  <a:lnTo>
                    <a:pt x="784" y="575110"/>
                  </a:lnTo>
                  <a:lnTo>
                    <a:pt x="348" y="547237"/>
                  </a:lnTo>
                  <a:lnTo>
                    <a:pt x="87" y="514887"/>
                  </a:lnTo>
                  <a:lnTo>
                    <a:pt x="0" y="478062"/>
                  </a:lnTo>
                  <a:lnTo>
                    <a:pt x="58" y="455188"/>
                  </a:lnTo>
                  <a:lnTo>
                    <a:pt x="523" y="406823"/>
                  </a:lnTo>
                  <a:lnTo>
                    <a:pt x="1453" y="354710"/>
                  </a:lnTo>
                  <a:lnTo>
                    <a:pt x="2848" y="297277"/>
                  </a:lnTo>
                  <a:lnTo>
                    <a:pt x="3720" y="266468"/>
                  </a:lnTo>
                  <a:lnTo>
                    <a:pt x="3720" y="232288"/>
                  </a:lnTo>
                  <a:lnTo>
                    <a:pt x="3720" y="224072"/>
                  </a:lnTo>
                  <a:lnTo>
                    <a:pt x="3565" y="216321"/>
                  </a:lnTo>
                  <a:lnTo>
                    <a:pt x="3255" y="209036"/>
                  </a:lnTo>
                  <a:lnTo>
                    <a:pt x="2945" y="201750"/>
                  </a:lnTo>
                  <a:lnTo>
                    <a:pt x="2790" y="194619"/>
                  </a:lnTo>
                  <a:lnTo>
                    <a:pt x="2790" y="187644"/>
                  </a:lnTo>
                  <a:lnTo>
                    <a:pt x="2790" y="64640"/>
                  </a:lnTo>
                  <a:lnTo>
                    <a:pt x="2790" y="56226"/>
                  </a:lnTo>
                  <a:lnTo>
                    <a:pt x="2790" y="48189"/>
                  </a:lnTo>
                  <a:lnTo>
                    <a:pt x="2790" y="40531"/>
                  </a:lnTo>
                  <a:lnTo>
                    <a:pt x="2790" y="33250"/>
                  </a:lnTo>
                  <a:lnTo>
                    <a:pt x="2673" y="26202"/>
                  </a:lnTo>
                  <a:lnTo>
                    <a:pt x="2325" y="19241"/>
                  </a:lnTo>
                  <a:lnTo>
                    <a:pt x="1743" y="12367"/>
                  </a:lnTo>
                  <a:lnTo>
                    <a:pt x="930" y="5580"/>
                  </a:lnTo>
                  <a:lnTo>
                    <a:pt x="2170" y="4340"/>
                  </a:lnTo>
                  <a:lnTo>
                    <a:pt x="5192" y="3720"/>
                  </a:lnTo>
                  <a:lnTo>
                    <a:pt x="9998" y="3720"/>
                  </a:lnTo>
                  <a:lnTo>
                    <a:pt x="14803" y="3720"/>
                  </a:lnTo>
                  <a:lnTo>
                    <a:pt x="20694" y="3720"/>
                  </a:lnTo>
                  <a:lnTo>
                    <a:pt x="27669" y="3720"/>
                  </a:lnTo>
                  <a:lnTo>
                    <a:pt x="31390" y="3720"/>
                  </a:lnTo>
                  <a:lnTo>
                    <a:pt x="36428" y="3875"/>
                  </a:lnTo>
                  <a:lnTo>
                    <a:pt x="42783" y="4185"/>
                  </a:lnTo>
                  <a:lnTo>
                    <a:pt x="49163" y="4272"/>
                  </a:lnTo>
                  <a:lnTo>
                    <a:pt x="58769" y="4069"/>
                  </a:lnTo>
                  <a:lnTo>
                    <a:pt x="71601" y="3574"/>
                  </a:lnTo>
                  <a:lnTo>
                    <a:pt x="87660" y="2790"/>
                  </a:lnTo>
                  <a:lnTo>
                    <a:pt x="87660" y="3410"/>
                  </a:lnTo>
                  <a:lnTo>
                    <a:pt x="89055" y="3875"/>
                  </a:lnTo>
                  <a:lnTo>
                    <a:pt x="91845" y="4185"/>
                  </a:lnTo>
                  <a:lnTo>
                    <a:pt x="94790" y="4495"/>
                  </a:lnTo>
                  <a:lnTo>
                    <a:pt x="97193" y="4960"/>
                  </a:lnTo>
                  <a:lnTo>
                    <a:pt x="146371" y="51503"/>
                  </a:lnTo>
                  <a:lnTo>
                    <a:pt x="158433" y="93211"/>
                  </a:lnTo>
                  <a:lnTo>
                    <a:pt x="162764" y="147418"/>
                  </a:lnTo>
                  <a:lnTo>
                    <a:pt x="163636" y="197511"/>
                  </a:lnTo>
                  <a:lnTo>
                    <a:pt x="163694" y="212291"/>
                  </a:lnTo>
                  <a:lnTo>
                    <a:pt x="163694" y="226228"/>
                  </a:lnTo>
                  <a:lnTo>
                    <a:pt x="163694" y="239438"/>
                  </a:lnTo>
                  <a:lnTo>
                    <a:pt x="163694" y="251921"/>
                  </a:lnTo>
                  <a:lnTo>
                    <a:pt x="163694" y="263678"/>
                  </a:lnTo>
                  <a:lnTo>
                    <a:pt x="163694" y="317158"/>
                  </a:lnTo>
                  <a:lnTo>
                    <a:pt x="162880" y="333667"/>
                  </a:lnTo>
                  <a:lnTo>
                    <a:pt x="162299" y="349943"/>
                  </a:lnTo>
                  <a:lnTo>
                    <a:pt x="161950" y="365987"/>
                  </a:lnTo>
                  <a:lnTo>
                    <a:pt x="161834" y="381798"/>
                  </a:lnTo>
                  <a:lnTo>
                    <a:pt x="161834" y="397261"/>
                  </a:lnTo>
                  <a:lnTo>
                    <a:pt x="161834" y="412259"/>
                  </a:lnTo>
                  <a:lnTo>
                    <a:pt x="161834" y="426791"/>
                  </a:lnTo>
                  <a:lnTo>
                    <a:pt x="161834" y="440859"/>
                  </a:lnTo>
                  <a:lnTo>
                    <a:pt x="161834" y="558979"/>
                  </a:lnTo>
                  <a:lnTo>
                    <a:pt x="161325" y="573890"/>
                  </a:lnTo>
                  <a:lnTo>
                    <a:pt x="153696" y="614784"/>
                  </a:lnTo>
                  <a:lnTo>
                    <a:pt x="137652" y="650098"/>
                  </a:lnTo>
                  <a:lnTo>
                    <a:pt x="130444" y="660823"/>
                  </a:lnTo>
                  <a:lnTo>
                    <a:pt x="130444" y="661753"/>
                  </a:lnTo>
                  <a:lnTo>
                    <a:pt x="97585" y="686953"/>
                  </a:lnTo>
                  <a:lnTo>
                    <a:pt x="68593" y="690353"/>
                  </a:lnTo>
                  <a:lnTo>
                    <a:pt x="67973" y="690353"/>
                  </a:lnTo>
                  <a:lnTo>
                    <a:pt x="62237" y="690353"/>
                  </a:lnTo>
                  <a:lnTo>
                    <a:pt x="51386" y="690353"/>
                  </a:lnTo>
                  <a:lnTo>
                    <a:pt x="43350" y="690382"/>
                  </a:lnTo>
                  <a:lnTo>
                    <a:pt x="2480" y="691593"/>
                  </a:lnTo>
                  <a:lnTo>
                    <a:pt x="1860" y="692214"/>
                  </a:lnTo>
                  <a:close/>
                </a:path>
                <a:path w="349884" h="692784">
                  <a:moveTo>
                    <a:pt x="59060" y="671287"/>
                  </a:moveTo>
                  <a:lnTo>
                    <a:pt x="62935" y="671287"/>
                  </a:lnTo>
                  <a:lnTo>
                    <a:pt x="67663" y="670977"/>
                  </a:lnTo>
                  <a:lnTo>
                    <a:pt x="73243" y="670357"/>
                  </a:lnTo>
                  <a:lnTo>
                    <a:pt x="78979" y="669736"/>
                  </a:lnTo>
                  <a:lnTo>
                    <a:pt x="85335" y="668806"/>
                  </a:lnTo>
                  <a:lnTo>
                    <a:pt x="92310" y="667566"/>
                  </a:lnTo>
                  <a:lnTo>
                    <a:pt x="92310" y="666636"/>
                  </a:lnTo>
                  <a:lnTo>
                    <a:pt x="102352" y="660896"/>
                  </a:lnTo>
                  <a:lnTo>
                    <a:pt x="127421" y="620830"/>
                  </a:lnTo>
                  <a:lnTo>
                    <a:pt x="138233" y="579150"/>
                  </a:lnTo>
                  <a:lnTo>
                    <a:pt x="141837" y="530379"/>
                  </a:lnTo>
                  <a:lnTo>
                    <a:pt x="141837" y="383659"/>
                  </a:lnTo>
                  <a:lnTo>
                    <a:pt x="141924" y="366103"/>
                  </a:lnTo>
                  <a:lnTo>
                    <a:pt x="142186" y="348548"/>
                  </a:lnTo>
                  <a:lnTo>
                    <a:pt x="142622" y="330993"/>
                  </a:lnTo>
                  <a:lnTo>
                    <a:pt x="143232" y="313437"/>
                  </a:lnTo>
                  <a:lnTo>
                    <a:pt x="143944" y="295766"/>
                  </a:lnTo>
                  <a:lnTo>
                    <a:pt x="144453" y="278094"/>
                  </a:lnTo>
                  <a:lnTo>
                    <a:pt x="144758" y="260423"/>
                  </a:lnTo>
                  <a:lnTo>
                    <a:pt x="144860" y="242751"/>
                  </a:lnTo>
                  <a:lnTo>
                    <a:pt x="144526" y="201784"/>
                  </a:lnTo>
                  <a:lnTo>
                    <a:pt x="141852" y="137027"/>
                  </a:lnTo>
                  <a:lnTo>
                    <a:pt x="136678" y="94025"/>
                  </a:lnTo>
                  <a:lnTo>
                    <a:pt x="124863" y="56967"/>
                  </a:lnTo>
                  <a:lnTo>
                    <a:pt x="93255" y="26667"/>
                  </a:lnTo>
                  <a:lnTo>
                    <a:pt x="82777" y="22786"/>
                  </a:lnTo>
                  <a:lnTo>
                    <a:pt x="75336" y="22786"/>
                  </a:lnTo>
                  <a:lnTo>
                    <a:pt x="73941" y="22786"/>
                  </a:lnTo>
                  <a:lnTo>
                    <a:pt x="72933" y="22631"/>
                  </a:lnTo>
                  <a:lnTo>
                    <a:pt x="72313" y="22321"/>
                  </a:lnTo>
                  <a:lnTo>
                    <a:pt x="71693" y="22011"/>
                  </a:lnTo>
                  <a:lnTo>
                    <a:pt x="70763" y="21856"/>
                  </a:lnTo>
                  <a:lnTo>
                    <a:pt x="69523" y="21856"/>
                  </a:lnTo>
                  <a:lnTo>
                    <a:pt x="59394" y="22336"/>
                  </a:lnTo>
                  <a:lnTo>
                    <a:pt x="48073" y="23775"/>
                  </a:lnTo>
                  <a:lnTo>
                    <a:pt x="35561" y="26173"/>
                  </a:lnTo>
                  <a:lnTo>
                    <a:pt x="21856" y="29530"/>
                  </a:lnTo>
                  <a:lnTo>
                    <a:pt x="21856" y="39063"/>
                  </a:lnTo>
                  <a:lnTo>
                    <a:pt x="22699" y="58173"/>
                  </a:lnTo>
                  <a:lnTo>
                    <a:pt x="23368" y="76673"/>
                  </a:lnTo>
                  <a:lnTo>
                    <a:pt x="24385" y="129150"/>
                  </a:lnTo>
                  <a:lnTo>
                    <a:pt x="24647" y="186481"/>
                  </a:lnTo>
                  <a:lnTo>
                    <a:pt x="24647" y="236938"/>
                  </a:lnTo>
                  <a:lnTo>
                    <a:pt x="23978" y="283602"/>
                  </a:lnTo>
                  <a:lnTo>
                    <a:pt x="23833" y="292452"/>
                  </a:lnTo>
                  <a:lnTo>
                    <a:pt x="23746" y="301390"/>
                  </a:lnTo>
                  <a:lnTo>
                    <a:pt x="23717" y="310415"/>
                  </a:lnTo>
                  <a:lnTo>
                    <a:pt x="23717" y="370405"/>
                  </a:lnTo>
                  <a:lnTo>
                    <a:pt x="23658" y="377642"/>
                  </a:lnTo>
                  <a:lnTo>
                    <a:pt x="23484" y="386100"/>
                  </a:lnTo>
                  <a:lnTo>
                    <a:pt x="23193" y="395779"/>
                  </a:lnTo>
                  <a:lnTo>
                    <a:pt x="22786" y="406678"/>
                  </a:lnTo>
                  <a:lnTo>
                    <a:pt x="22380" y="417839"/>
                  </a:lnTo>
                  <a:lnTo>
                    <a:pt x="22089" y="428535"/>
                  </a:lnTo>
                  <a:lnTo>
                    <a:pt x="21915" y="438766"/>
                  </a:lnTo>
                  <a:lnTo>
                    <a:pt x="21856" y="448532"/>
                  </a:lnTo>
                  <a:lnTo>
                    <a:pt x="21856" y="451632"/>
                  </a:lnTo>
                  <a:lnTo>
                    <a:pt x="22011" y="454500"/>
                  </a:lnTo>
                  <a:lnTo>
                    <a:pt x="22321" y="457135"/>
                  </a:lnTo>
                  <a:lnTo>
                    <a:pt x="22631" y="459615"/>
                  </a:lnTo>
                  <a:lnTo>
                    <a:pt x="22786" y="462096"/>
                  </a:lnTo>
                  <a:lnTo>
                    <a:pt x="22786" y="464576"/>
                  </a:lnTo>
                  <a:lnTo>
                    <a:pt x="24647" y="670357"/>
                  </a:lnTo>
                  <a:lnTo>
                    <a:pt x="28522" y="671597"/>
                  </a:lnTo>
                  <a:lnTo>
                    <a:pt x="32010" y="672217"/>
                  </a:lnTo>
                  <a:lnTo>
                    <a:pt x="35110" y="672217"/>
                  </a:lnTo>
                  <a:lnTo>
                    <a:pt x="38365" y="672217"/>
                  </a:lnTo>
                  <a:lnTo>
                    <a:pt x="46349" y="671907"/>
                  </a:lnTo>
                  <a:lnTo>
                    <a:pt x="59060" y="671287"/>
                  </a:lnTo>
                  <a:close/>
                </a:path>
                <a:path w="349884" h="692784">
                  <a:moveTo>
                    <a:pt x="223700" y="690353"/>
                  </a:moveTo>
                  <a:lnTo>
                    <a:pt x="219980" y="690353"/>
                  </a:lnTo>
                  <a:lnTo>
                    <a:pt x="216802" y="689113"/>
                  </a:lnTo>
                  <a:lnTo>
                    <a:pt x="214167" y="686633"/>
                  </a:lnTo>
                  <a:lnTo>
                    <a:pt x="211687" y="683998"/>
                  </a:lnTo>
                  <a:lnTo>
                    <a:pt x="210447" y="676402"/>
                  </a:lnTo>
                  <a:lnTo>
                    <a:pt x="210447" y="663846"/>
                  </a:lnTo>
                  <a:lnTo>
                    <a:pt x="211067" y="656715"/>
                  </a:lnTo>
                  <a:lnTo>
                    <a:pt x="211377" y="649817"/>
                  </a:lnTo>
                  <a:lnTo>
                    <a:pt x="211377" y="643152"/>
                  </a:lnTo>
                  <a:lnTo>
                    <a:pt x="211377" y="636486"/>
                  </a:lnTo>
                  <a:lnTo>
                    <a:pt x="211377" y="629665"/>
                  </a:lnTo>
                  <a:lnTo>
                    <a:pt x="211377" y="622690"/>
                  </a:lnTo>
                  <a:lnTo>
                    <a:pt x="211348" y="611674"/>
                  </a:lnTo>
                  <a:lnTo>
                    <a:pt x="211261" y="600484"/>
                  </a:lnTo>
                  <a:lnTo>
                    <a:pt x="211115" y="589120"/>
                  </a:lnTo>
                  <a:lnTo>
                    <a:pt x="210912" y="577581"/>
                  </a:lnTo>
                  <a:lnTo>
                    <a:pt x="210708" y="565766"/>
                  </a:lnTo>
                  <a:lnTo>
                    <a:pt x="210563" y="553806"/>
                  </a:lnTo>
                  <a:lnTo>
                    <a:pt x="210476" y="541700"/>
                  </a:lnTo>
                  <a:lnTo>
                    <a:pt x="210447" y="529449"/>
                  </a:lnTo>
                  <a:lnTo>
                    <a:pt x="210418" y="516036"/>
                  </a:lnTo>
                  <a:lnTo>
                    <a:pt x="210331" y="502535"/>
                  </a:lnTo>
                  <a:lnTo>
                    <a:pt x="210185" y="488947"/>
                  </a:lnTo>
                  <a:lnTo>
                    <a:pt x="209982" y="475272"/>
                  </a:lnTo>
                  <a:lnTo>
                    <a:pt x="209778" y="461437"/>
                  </a:lnTo>
                  <a:lnTo>
                    <a:pt x="209633" y="447602"/>
                  </a:lnTo>
                  <a:lnTo>
                    <a:pt x="209546" y="433767"/>
                  </a:lnTo>
                  <a:lnTo>
                    <a:pt x="209517" y="419932"/>
                  </a:lnTo>
                  <a:lnTo>
                    <a:pt x="209517" y="339945"/>
                  </a:lnTo>
                  <a:lnTo>
                    <a:pt x="210040" y="292859"/>
                  </a:lnTo>
                  <a:lnTo>
                    <a:pt x="210883" y="269026"/>
                  </a:lnTo>
                  <a:lnTo>
                    <a:pt x="211261" y="258097"/>
                  </a:lnTo>
                  <a:lnTo>
                    <a:pt x="212191" y="216999"/>
                  </a:lnTo>
                  <a:lnTo>
                    <a:pt x="212307" y="194154"/>
                  </a:lnTo>
                  <a:lnTo>
                    <a:pt x="212307" y="173227"/>
                  </a:lnTo>
                  <a:lnTo>
                    <a:pt x="212336" y="159218"/>
                  </a:lnTo>
                  <a:lnTo>
                    <a:pt x="212423" y="146720"/>
                  </a:lnTo>
                  <a:lnTo>
                    <a:pt x="212569" y="135733"/>
                  </a:lnTo>
                  <a:lnTo>
                    <a:pt x="212772" y="126258"/>
                  </a:lnTo>
                  <a:lnTo>
                    <a:pt x="212917" y="117626"/>
                  </a:lnTo>
                  <a:lnTo>
                    <a:pt x="212888" y="109400"/>
                  </a:lnTo>
                  <a:lnTo>
                    <a:pt x="212685" y="101582"/>
                  </a:lnTo>
                  <a:lnTo>
                    <a:pt x="212307" y="94170"/>
                  </a:lnTo>
                  <a:lnTo>
                    <a:pt x="212307" y="93240"/>
                  </a:lnTo>
                  <a:lnTo>
                    <a:pt x="210563" y="48654"/>
                  </a:lnTo>
                  <a:lnTo>
                    <a:pt x="210447" y="28367"/>
                  </a:lnTo>
                  <a:lnTo>
                    <a:pt x="210447" y="23717"/>
                  </a:lnTo>
                  <a:lnTo>
                    <a:pt x="210447" y="19841"/>
                  </a:lnTo>
                  <a:lnTo>
                    <a:pt x="210137" y="15113"/>
                  </a:lnTo>
                  <a:lnTo>
                    <a:pt x="209517" y="9533"/>
                  </a:lnTo>
                  <a:lnTo>
                    <a:pt x="208897" y="3797"/>
                  </a:lnTo>
                  <a:lnTo>
                    <a:pt x="214632" y="930"/>
                  </a:lnTo>
                  <a:lnTo>
                    <a:pt x="226723" y="930"/>
                  </a:lnTo>
                  <a:lnTo>
                    <a:pt x="229824" y="930"/>
                  </a:lnTo>
                  <a:lnTo>
                    <a:pt x="232924" y="1085"/>
                  </a:lnTo>
                  <a:lnTo>
                    <a:pt x="236024" y="1395"/>
                  </a:lnTo>
                  <a:lnTo>
                    <a:pt x="239279" y="1705"/>
                  </a:lnTo>
                  <a:lnTo>
                    <a:pt x="242845" y="1860"/>
                  </a:lnTo>
                  <a:lnTo>
                    <a:pt x="246720" y="1860"/>
                  </a:lnTo>
                  <a:lnTo>
                    <a:pt x="260904" y="1860"/>
                  </a:lnTo>
                  <a:lnTo>
                    <a:pt x="305625" y="310"/>
                  </a:lnTo>
                  <a:lnTo>
                    <a:pt x="312988" y="0"/>
                  </a:lnTo>
                  <a:lnTo>
                    <a:pt x="318104" y="0"/>
                  </a:lnTo>
                  <a:lnTo>
                    <a:pt x="321204" y="0"/>
                  </a:lnTo>
                  <a:lnTo>
                    <a:pt x="325157" y="155"/>
                  </a:lnTo>
                  <a:lnTo>
                    <a:pt x="348409" y="6278"/>
                  </a:lnTo>
                  <a:lnTo>
                    <a:pt x="348099" y="7673"/>
                  </a:lnTo>
                  <a:lnTo>
                    <a:pt x="347789" y="8913"/>
                  </a:lnTo>
                  <a:lnTo>
                    <a:pt x="348254" y="11393"/>
                  </a:lnTo>
                  <a:lnTo>
                    <a:pt x="349494" y="15113"/>
                  </a:lnTo>
                  <a:lnTo>
                    <a:pt x="349494" y="18369"/>
                  </a:lnTo>
                  <a:lnTo>
                    <a:pt x="346316" y="19996"/>
                  </a:lnTo>
                  <a:lnTo>
                    <a:pt x="339961" y="19996"/>
                  </a:lnTo>
                  <a:lnTo>
                    <a:pt x="331745" y="19996"/>
                  </a:lnTo>
                  <a:lnTo>
                    <a:pt x="323994" y="19376"/>
                  </a:lnTo>
                  <a:lnTo>
                    <a:pt x="316709" y="18136"/>
                  </a:lnTo>
                  <a:lnTo>
                    <a:pt x="309423" y="16741"/>
                  </a:lnTo>
                  <a:lnTo>
                    <a:pt x="302292" y="16043"/>
                  </a:lnTo>
                  <a:lnTo>
                    <a:pt x="295317" y="16043"/>
                  </a:lnTo>
                  <a:lnTo>
                    <a:pt x="287208" y="16072"/>
                  </a:lnTo>
                  <a:lnTo>
                    <a:pt x="247243" y="17380"/>
                  </a:lnTo>
                  <a:lnTo>
                    <a:pt x="230444" y="19066"/>
                  </a:lnTo>
                  <a:lnTo>
                    <a:pt x="230444" y="30460"/>
                  </a:lnTo>
                  <a:lnTo>
                    <a:pt x="230356" y="64727"/>
                  </a:lnTo>
                  <a:lnTo>
                    <a:pt x="230095" y="98937"/>
                  </a:lnTo>
                  <a:lnTo>
                    <a:pt x="229659" y="133088"/>
                  </a:lnTo>
                  <a:lnTo>
                    <a:pt x="229048" y="167182"/>
                  </a:lnTo>
                  <a:lnTo>
                    <a:pt x="228438" y="201173"/>
                  </a:lnTo>
                  <a:lnTo>
                    <a:pt x="228002" y="235252"/>
                  </a:lnTo>
                  <a:lnTo>
                    <a:pt x="227741" y="269418"/>
                  </a:lnTo>
                  <a:lnTo>
                    <a:pt x="227653" y="303671"/>
                  </a:lnTo>
                  <a:lnTo>
                    <a:pt x="225793" y="315995"/>
                  </a:lnTo>
                  <a:lnTo>
                    <a:pt x="232129" y="316068"/>
                  </a:lnTo>
                  <a:lnTo>
                    <a:pt x="238814" y="316286"/>
                  </a:lnTo>
                  <a:lnTo>
                    <a:pt x="245848" y="316649"/>
                  </a:lnTo>
                  <a:lnTo>
                    <a:pt x="253231" y="317158"/>
                  </a:lnTo>
                  <a:lnTo>
                    <a:pt x="260773" y="317565"/>
                  </a:lnTo>
                  <a:lnTo>
                    <a:pt x="268054" y="317855"/>
                  </a:lnTo>
                  <a:lnTo>
                    <a:pt x="275073" y="318030"/>
                  </a:lnTo>
                  <a:lnTo>
                    <a:pt x="281831" y="318088"/>
                  </a:lnTo>
                  <a:lnTo>
                    <a:pt x="291364" y="318088"/>
                  </a:lnTo>
                  <a:lnTo>
                    <a:pt x="298340" y="318088"/>
                  </a:lnTo>
                  <a:lnTo>
                    <a:pt x="302137" y="321886"/>
                  </a:lnTo>
                  <a:lnTo>
                    <a:pt x="302757" y="329481"/>
                  </a:lnTo>
                  <a:lnTo>
                    <a:pt x="302757" y="331341"/>
                  </a:lnTo>
                  <a:lnTo>
                    <a:pt x="302757" y="331961"/>
                  </a:lnTo>
                  <a:lnTo>
                    <a:pt x="299967" y="332892"/>
                  </a:lnTo>
                  <a:lnTo>
                    <a:pt x="294387" y="334132"/>
                  </a:lnTo>
                  <a:lnTo>
                    <a:pt x="280901" y="334132"/>
                  </a:lnTo>
                  <a:lnTo>
                    <a:pt x="277800" y="333512"/>
                  </a:lnTo>
                  <a:lnTo>
                    <a:pt x="274778" y="333202"/>
                  </a:lnTo>
                  <a:lnTo>
                    <a:pt x="257804" y="333202"/>
                  </a:lnTo>
                  <a:lnTo>
                    <a:pt x="251990" y="333357"/>
                  </a:lnTo>
                  <a:lnTo>
                    <a:pt x="245325" y="333667"/>
                  </a:lnTo>
                  <a:lnTo>
                    <a:pt x="238659" y="333977"/>
                  </a:lnTo>
                  <a:lnTo>
                    <a:pt x="232769" y="334442"/>
                  </a:lnTo>
                  <a:lnTo>
                    <a:pt x="227653" y="335062"/>
                  </a:lnTo>
                  <a:lnTo>
                    <a:pt x="227653" y="343665"/>
                  </a:lnTo>
                  <a:lnTo>
                    <a:pt x="227246" y="350394"/>
                  </a:lnTo>
                  <a:lnTo>
                    <a:pt x="226956" y="357093"/>
                  </a:lnTo>
                  <a:lnTo>
                    <a:pt x="226781" y="363764"/>
                  </a:lnTo>
                  <a:lnTo>
                    <a:pt x="226723" y="370405"/>
                  </a:lnTo>
                  <a:lnTo>
                    <a:pt x="226723" y="377104"/>
                  </a:lnTo>
                  <a:lnTo>
                    <a:pt x="226723" y="383949"/>
                  </a:lnTo>
                  <a:lnTo>
                    <a:pt x="226723" y="390939"/>
                  </a:lnTo>
                  <a:lnTo>
                    <a:pt x="226723" y="398075"/>
                  </a:lnTo>
                  <a:lnTo>
                    <a:pt x="226723" y="434116"/>
                  </a:lnTo>
                  <a:lnTo>
                    <a:pt x="226723" y="440471"/>
                  </a:lnTo>
                  <a:lnTo>
                    <a:pt x="226878" y="446827"/>
                  </a:lnTo>
                  <a:lnTo>
                    <a:pt x="227188" y="453182"/>
                  </a:lnTo>
                  <a:lnTo>
                    <a:pt x="227498" y="459538"/>
                  </a:lnTo>
                  <a:lnTo>
                    <a:pt x="227653" y="466203"/>
                  </a:lnTo>
                  <a:lnTo>
                    <a:pt x="227653" y="473179"/>
                  </a:lnTo>
                  <a:lnTo>
                    <a:pt x="227653" y="484573"/>
                  </a:lnTo>
                  <a:lnTo>
                    <a:pt x="226723" y="564792"/>
                  </a:lnTo>
                  <a:lnTo>
                    <a:pt x="226723" y="567272"/>
                  </a:lnTo>
                  <a:lnTo>
                    <a:pt x="226878" y="571225"/>
                  </a:lnTo>
                  <a:lnTo>
                    <a:pt x="227188" y="576651"/>
                  </a:lnTo>
                  <a:lnTo>
                    <a:pt x="227392" y="581984"/>
                  </a:lnTo>
                  <a:lnTo>
                    <a:pt x="227537" y="589846"/>
                  </a:lnTo>
                  <a:lnTo>
                    <a:pt x="227624" y="600237"/>
                  </a:lnTo>
                  <a:lnTo>
                    <a:pt x="227653" y="613156"/>
                  </a:lnTo>
                  <a:lnTo>
                    <a:pt x="227653" y="672217"/>
                  </a:lnTo>
                  <a:lnTo>
                    <a:pt x="232769" y="673612"/>
                  </a:lnTo>
                  <a:lnTo>
                    <a:pt x="239124" y="674464"/>
                  </a:lnTo>
                  <a:lnTo>
                    <a:pt x="246720" y="674774"/>
                  </a:lnTo>
                  <a:lnTo>
                    <a:pt x="254316" y="675084"/>
                  </a:lnTo>
                  <a:lnTo>
                    <a:pt x="260981" y="675239"/>
                  </a:lnTo>
                  <a:lnTo>
                    <a:pt x="266717" y="675239"/>
                  </a:lnTo>
                  <a:lnTo>
                    <a:pt x="273692" y="675239"/>
                  </a:lnTo>
                  <a:lnTo>
                    <a:pt x="280668" y="674464"/>
                  </a:lnTo>
                  <a:lnTo>
                    <a:pt x="287644" y="672914"/>
                  </a:lnTo>
                  <a:lnTo>
                    <a:pt x="294619" y="671209"/>
                  </a:lnTo>
                  <a:lnTo>
                    <a:pt x="302215" y="670357"/>
                  </a:lnTo>
                  <a:lnTo>
                    <a:pt x="310431" y="670357"/>
                  </a:lnTo>
                  <a:lnTo>
                    <a:pt x="316166" y="670357"/>
                  </a:lnTo>
                  <a:lnTo>
                    <a:pt x="320739" y="671674"/>
                  </a:lnTo>
                  <a:lnTo>
                    <a:pt x="324149" y="674309"/>
                  </a:lnTo>
                  <a:lnTo>
                    <a:pt x="327715" y="676790"/>
                  </a:lnTo>
                  <a:lnTo>
                    <a:pt x="329497" y="681518"/>
                  </a:lnTo>
                  <a:lnTo>
                    <a:pt x="329497" y="688493"/>
                  </a:lnTo>
                  <a:lnTo>
                    <a:pt x="329497" y="689423"/>
                  </a:lnTo>
                  <a:lnTo>
                    <a:pt x="310431" y="688493"/>
                  </a:lnTo>
                  <a:lnTo>
                    <a:pt x="304075" y="688493"/>
                  </a:lnTo>
                  <a:lnTo>
                    <a:pt x="295782" y="689113"/>
                  </a:lnTo>
                  <a:lnTo>
                    <a:pt x="285551" y="690353"/>
                  </a:lnTo>
                  <a:lnTo>
                    <a:pt x="276802" y="691051"/>
                  </a:lnTo>
                  <a:lnTo>
                    <a:pt x="265670" y="691283"/>
                  </a:lnTo>
                  <a:lnTo>
                    <a:pt x="252155" y="691051"/>
                  </a:lnTo>
                  <a:lnTo>
                    <a:pt x="236257" y="690353"/>
                  </a:lnTo>
                  <a:lnTo>
                    <a:pt x="223700" y="690353"/>
                  </a:lnTo>
                  <a:close/>
                </a:path>
              </a:pathLst>
            </a:custGeom>
            <a:ln w="267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1751" y="7467790"/>
              <a:ext cx="1057269" cy="744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12545" y="4399743"/>
              <a:ext cx="1654146" cy="7448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86256" y="6853714"/>
              <a:ext cx="1993450" cy="85642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12373" y="3530492"/>
            <a:ext cx="212090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-277" dirty="0">
                <a:latin typeface="Trebuchet MS"/>
                <a:cs typeface="Trebuchet MS"/>
              </a:rPr>
              <a:t>DIAGNÓSTICO</a:t>
            </a:r>
            <a:r>
              <a:rPr sz="2000" spc="-237" dirty="0">
                <a:latin typeface="Trebuchet MS"/>
                <a:cs typeface="Trebuchet MS"/>
              </a:rPr>
              <a:t> </a:t>
            </a:r>
            <a:r>
              <a:rPr sz="2000" spc="-260" dirty="0">
                <a:latin typeface="Trebuchet MS"/>
                <a:cs typeface="Trebuchet MS"/>
              </a:rPr>
              <a:t>DE</a:t>
            </a:r>
            <a:r>
              <a:rPr sz="2000" spc="-233" dirty="0">
                <a:latin typeface="Trebuchet MS"/>
                <a:cs typeface="Trebuchet MS"/>
              </a:rPr>
              <a:t> </a:t>
            </a:r>
            <a:r>
              <a:rPr sz="2000" spc="-243" dirty="0">
                <a:latin typeface="Trebuchet MS"/>
                <a:cs typeface="Trebuchet MS"/>
              </a:rPr>
              <a:t>INGLÉS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9171" y="5471934"/>
            <a:ext cx="131699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-227" dirty="0">
                <a:latin typeface="Trebuchet MS"/>
                <a:cs typeface="Trebuchet MS"/>
              </a:rPr>
              <a:t>DISCAPACIDAD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9060" y="3453998"/>
            <a:ext cx="1883833" cy="51638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347573" marR="3387" indent="-339530">
              <a:lnSpc>
                <a:spcPts val="1800"/>
              </a:lnSpc>
              <a:spcBef>
                <a:spcPts val="427"/>
              </a:spcBef>
            </a:pPr>
            <a:r>
              <a:rPr spc="-223" dirty="0">
                <a:latin typeface="Trebuchet MS"/>
                <a:cs typeface="Trebuchet MS"/>
              </a:rPr>
              <a:t>REGISTRO</a:t>
            </a:r>
            <a:r>
              <a:rPr spc="-203" dirty="0">
                <a:latin typeface="Trebuchet MS"/>
                <a:cs typeface="Trebuchet MS"/>
              </a:rPr>
              <a:t> </a:t>
            </a:r>
            <a:r>
              <a:rPr spc="-233" dirty="0">
                <a:latin typeface="Trebuchet MS"/>
                <a:cs typeface="Trebuchet MS"/>
              </a:rPr>
              <a:t>DE</a:t>
            </a:r>
            <a:r>
              <a:rPr spc="-203" dirty="0">
                <a:latin typeface="Trebuchet MS"/>
                <a:cs typeface="Trebuchet MS"/>
              </a:rPr>
              <a:t> </a:t>
            </a:r>
            <a:r>
              <a:rPr spc="-230" dirty="0">
                <a:latin typeface="Trebuchet MS"/>
                <a:cs typeface="Trebuchet MS"/>
              </a:rPr>
              <a:t>OPCIONES </a:t>
            </a:r>
            <a:r>
              <a:rPr spc="-190" dirty="0">
                <a:latin typeface="Trebuchet MS"/>
                <a:cs typeface="Trebuchet MS"/>
              </a:rPr>
              <a:t>PARA</a:t>
            </a:r>
            <a:r>
              <a:rPr spc="-213" dirty="0">
                <a:latin typeface="Trebuchet MS"/>
                <a:cs typeface="Trebuchet MS"/>
              </a:rPr>
              <a:t> </a:t>
            </a:r>
            <a:r>
              <a:rPr spc="-303" dirty="0">
                <a:latin typeface="Trebuchet MS"/>
                <a:cs typeface="Trebuchet MS"/>
              </a:rPr>
              <a:t>TU</a:t>
            </a:r>
            <a:r>
              <a:rPr spc="-213" dirty="0">
                <a:latin typeface="Trebuchet MS"/>
                <a:cs typeface="Trebuchet MS"/>
              </a:rPr>
              <a:t> </a:t>
            </a:r>
            <a:r>
              <a:rPr spc="-13" dirty="0">
                <a:latin typeface="Trebuchet MS"/>
                <a:cs typeface="Trebuchet MS"/>
              </a:rPr>
              <a:t>PASE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5277" y="5181457"/>
            <a:ext cx="1369483" cy="488595"/>
          </a:xfrm>
          <a:prstGeom prst="rect">
            <a:avLst/>
          </a:prstGeom>
        </p:spPr>
        <p:txBody>
          <a:bodyPr vert="horz" wrap="square" lIns="0" tIns="52070" rIns="0" bIns="0" rtlCol="0">
            <a:spAutoFit/>
          </a:bodyPr>
          <a:lstStyle/>
          <a:p>
            <a:pPr marL="90598" marR="3387" indent="-82554">
              <a:lnSpc>
                <a:spcPts val="1653"/>
              </a:lnSpc>
              <a:spcBef>
                <a:spcPts val="410"/>
              </a:spcBef>
            </a:pPr>
            <a:r>
              <a:rPr sz="1667" spc="-220" dirty="0">
                <a:latin typeface="Trebuchet MS"/>
                <a:cs typeface="Trebuchet MS"/>
              </a:rPr>
              <a:t>COMPROBANTE</a:t>
            </a:r>
            <a:r>
              <a:rPr sz="1667" spc="-173" dirty="0">
                <a:latin typeface="Trebuchet MS"/>
                <a:cs typeface="Trebuchet MS"/>
              </a:rPr>
              <a:t> </a:t>
            </a:r>
            <a:r>
              <a:rPr sz="1667" spc="-237" dirty="0">
                <a:latin typeface="Trebuchet MS"/>
                <a:cs typeface="Trebuchet MS"/>
              </a:rPr>
              <a:t>DE </a:t>
            </a:r>
            <a:r>
              <a:rPr sz="1667" spc="-207" dirty="0">
                <a:latin typeface="Trebuchet MS"/>
                <a:cs typeface="Trebuchet MS"/>
              </a:rPr>
              <a:t>REGISTRO</a:t>
            </a:r>
            <a:r>
              <a:rPr sz="1667" spc="-190" dirty="0">
                <a:latin typeface="Trebuchet MS"/>
                <a:cs typeface="Trebuchet MS"/>
              </a:rPr>
              <a:t> </a:t>
            </a:r>
            <a:r>
              <a:rPr sz="1667" spc="-173" dirty="0">
                <a:latin typeface="Trebuchet MS"/>
                <a:cs typeface="Trebuchet MS"/>
              </a:rPr>
              <a:t>Y</a:t>
            </a:r>
            <a:r>
              <a:rPr sz="1667" spc="-190" dirty="0">
                <a:latin typeface="Trebuchet MS"/>
                <a:cs typeface="Trebuchet MS"/>
              </a:rPr>
              <a:t> </a:t>
            </a:r>
            <a:r>
              <a:rPr sz="1667" spc="-237" dirty="0">
                <a:latin typeface="Trebuchet MS"/>
                <a:cs typeface="Trebuchet MS"/>
              </a:rPr>
              <a:t>CITA</a:t>
            </a:r>
            <a:endParaRPr sz="166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204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136564" y="282779"/>
            <a:ext cx="6516520" cy="10410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00" b="1" spc="-73" dirty="0">
                <a:solidFill>
                  <a:srgbClr val="414A9F"/>
                </a:solidFill>
                <a:latin typeface="Trebuchet MS"/>
                <a:cs typeface="Trebuchet MS"/>
              </a:rPr>
              <a:t>¡¡¡</a:t>
            </a:r>
            <a:r>
              <a:rPr sz="2000" b="1" spc="-73" dirty="0" err="1">
                <a:solidFill>
                  <a:srgbClr val="414A9F"/>
                </a:solidFill>
                <a:latin typeface="Trebuchet MS"/>
                <a:cs typeface="Trebuchet MS"/>
              </a:rPr>
              <a:t>Ya</a:t>
            </a:r>
            <a:r>
              <a:rPr sz="2000" b="1" spc="-86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lang="es-MX" sz="2000" b="1" spc="-36" dirty="0" smtClean="0">
                <a:solidFill>
                  <a:srgbClr val="414A9F"/>
                </a:solidFill>
                <a:latin typeface="Trebuchet MS"/>
                <a:cs typeface="Trebuchet MS"/>
              </a:rPr>
              <a:t>me</a:t>
            </a:r>
            <a:r>
              <a:rPr sz="2000" b="1" spc="-82" dirty="0" smtClean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lang="es-MX" sz="2000" b="1" spc="-50" dirty="0" err="1" smtClean="0">
                <a:solidFill>
                  <a:srgbClr val="414A9F"/>
                </a:solidFill>
                <a:latin typeface="Trebuchet MS"/>
                <a:cs typeface="Trebuchet MS"/>
              </a:rPr>
              <a:t>leiste</a:t>
            </a:r>
            <a:r>
              <a:rPr sz="2000" b="1" spc="-27" dirty="0" smtClean="0">
                <a:solidFill>
                  <a:srgbClr val="414A9F"/>
                </a:solidFill>
                <a:latin typeface="Trebuchet MS"/>
                <a:cs typeface="Trebuchet MS"/>
              </a:rPr>
              <a:t>!!!</a:t>
            </a:r>
            <a:r>
              <a:rPr sz="2000" b="1" spc="-86" dirty="0" smtClean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2000" b="1" spc="-23" dirty="0">
                <a:solidFill>
                  <a:srgbClr val="414A9F"/>
                </a:solidFill>
                <a:latin typeface="Trebuchet MS"/>
                <a:cs typeface="Trebuchet MS"/>
              </a:rPr>
              <a:t>ahora</a:t>
            </a:r>
            <a:r>
              <a:rPr sz="2000" b="1" spc="-82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2000" b="1" spc="-36" dirty="0">
                <a:solidFill>
                  <a:srgbClr val="414A9F"/>
                </a:solidFill>
                <a:latin typeface="Trebuchet MS"/>
                <a:cs typeface="Trebuchet MS"/>
              </a:rPr>
              <a:t>utilízame</a:t>
            </a:r>
            <a:r>
              <a:rPr sz="2000" b="1" spc="-82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2000" b="1" spc="-32" dirty="0">
                <a:solidFill>
                  <a:srgbClr val="414A9F"/>
                </a:solidFill>
                <a:latin typeface="Trebuchet MS"/>
                <a:cs typeface="Trebuchet MS"/>
              </a:rPr>
              <a:t>como</a:t>
            </a:r>
            <a:r>
              <a:rPr sz="2000" b="1" spc="-82" dirty="0">
                <a:solidFill>
                  <a:srgbClr val="414A9F"/>
                </a:solidFill>
                <a:latin typeface="Trebuchet MS"/>
                <a:cs typeface="Trebuchet MS"/>
              </a:rPr>
              <a:t> </a:t>
            </a:r>
            <a:r>
              <a:rPr sz="2000" b="1" spc="-9" dirty="0">
                <a:solidFill>
                  <a:srgbClr val="414A9F"/>
                </a:solidFill>
                <a:latin typeface="Trebuchet MS"/>
                <a:cs typeface="Trebuchet MS"/>
              </a:rPr>
              <a:t>recordatorio</a:t>
            </a:r>
            <a:r>
              <a:rPr sz="2000" b="1" spc="-9" dirty="0">
                <a:solidFill>
                  <a:srgbClr val="414A9F"/>
                </a:solidFill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408"/>
              </a:spcBef>
            </a:pPr>
            <a:endParaRPr sz="1179" dirty="0">
              <a:latin typeface="Trebuchet MS"/>
              <a:cs typeface="Trebuchet MS"/>
            </a:endParaRPr>
          </a:p>
          <a:p>
            <a:pPr marL="58733" marR="28215" indent="585031">
              <a:lnSpc>
                <a:spcPct val="102899"/>
              </a:lnSpc>
            </a:pPr>
            <a:r>
              <a:rPr sz="1542" b="1" spc="-68" dirty="0">
                <a:solidFill>
                  <a:srgbClr val="002060"/>
                </a:solidFill>
                <a:latin typeface="Tahoma"/>
                <a:cs typeface="Tahoma"/>
              </a:rPr>
              <a:t>CALENDARIO</a:t>
            </a:r>
            <a:r>
              <a:rPr sz="1542" b="1" spc="-6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542" b="1" spc="-27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sz="1542" b="1" spc="-59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542" b="1" spc="-9" dirty="0">
                <a:solidFill>
                  <a:srgbClr val="002060"/>
                </a:solidFill>
                <a:latin typeface="Tahoma"/>
                <a:cs typeface="Tahoma"/>
              </a:rPr>
              <a:t>ACTIVIDADES </a:t>
            </a:r>
            <a:r>
              <a:rPr sz="1542" b="1" spc="-113" dirty="0">
                <a:solidFill>
                  <a:srgbClr val="002060"/>
                </a:solidFill>
                <a:latin typeface="Tahoma"/>
                <a:cs typeface="Tahoma"/>
              </a:rPr>
              <a:t>TRÁMITE</a:t>
            </a:r>
            <a:r>
              <a:rPr sz="1542" b="1" spc="-59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542" b="1" spc="-27" dirty="0">
                <a:solidFill>
                  <a:srgbClr val="002060"/>
                </a:solidFill>
                <a:latin typeface="Tahoma"/>
                <a:cs typeface="Tahoma"/>
              </a:rPr>
              <a:t>PASE</a:t>
            </a:r>
            <a:r>
              <a:rPr sz="1542" b="1" spc="-59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542" b="1" spc="-54" dirty="0">
                <a:solidFill>
                  <a:srgbClr val="FFFFFF"/>
                </a:solidFill>
                <a:latin typeface="Tahoma"/>
                <a:cs typeface="Tahoma"/>
              </a:rPr>
              <a:t>REGLAMENTADO</a:t>
            </a:r>
            <a:r>
              <a:rPr sz="1542" b="1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42" b="1" spc="-73" dirty="0">
                <a:solidFill>
                  <a:srgbClr val="FFFFFF"/>
                </a:solidFill>
                <a:latin typeface="Tahoma"/>
                <a:cs typeface="Tahoma"/>
              </a:rPr>
              <a:t>2025-</a:t>
            </a:r>
            <a:r>
              <a:rPr sz="1542" b="1" spc="-18" dirty="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endParaRPr sz="1542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449209" y="5832948"/>
            <a:ext cx="2487537" cy="193088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fld id="{81D60167-4931-47E6-BA6A-407CBD079E47}" type="slidenum">
              <a:rPr spc="36" dirty="0"/>
              <a:pPr marL="11516">
                <a:spcBef>
                  <a:spcPts val="91"/>
                </a:spcBef>
              </a:pPr>
              <a:t>40</a:t>
            </a:fld>
            <a:endParaRPr spc="36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29525"/>
              </p:ext>
            </p:extLst>
          </p:nvPr>
        </p:nvGraphicFramePr>
        <p:xfrm>
          <a:off x="2337955" y="1080052"/>
          <a:ext cx="8113739" cy="496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02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600" b="1" spc="-8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marzo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126680" marB="0">
                    <a:lnR w="12700">
                      <a:solidFill>
                        <a:srgbClr val="FFE2C0"/>
                      </a:solidFill>
                      <a:prstDash val="solid"/>
                    </a:lnR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600">
                        <a:latin typeface="Aptos"/>
                        <a:cs typeface="Times New Roman"/>
                      </a:endParaRPr>
                    </a:p>
                    <a:p>
                      <a:pPr marL="161925" indent="-76200">
                        <a:lnSpc>
                          <a:spcPct val="100000"/>
                        </a:lnSpc>
                        <a:buChar char="•"/>
                        <a:tabLst>
                          <a:tab pos="161925" algn="l"/>
                        </a:tabLst>
                      </a:pP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Publicación</a:t>
                      </a:r>
                      <a:r>
                        <a:rPr sz="1600" b="1" spc="-8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8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Convocatoria</a:t>
                      </a:r>
                      <a:endParaRPr sz="1600">
                        <a:latin typeface="Aptos"/>
                        <a:cs typeface="Trebuchet MS"/>
                      </a:endParaRPr>
                    </a:p>
                  </a:txBody>
                  <a:tcPr marL="0" marR="0" marT="33397" marB="0">
                    <a:lnL w="12700">
                      <a:solidFill>
                        <a:srgbClr val="FFE2C0"/>
                      </a:solidFill>
                      <a:prstDash val="solid"/>
                    </a:lnL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600" dirty="0">
                        <a:latin typeface="Aptos"/>
                        <a:cs typeface="Times New Roman"/>
                      </a:endParaRPr>
                    </a:p>
                    <a:p>
                      <a:pPr marL="151130" marR="98425">
                        <a:lnSpc>
                          <a:spcPct val="102099"/>
                        </a:lnSpc>
                      </a:pPr>
                      <a:r>
                        <a:rPr sz="1600" b="1" spc="-8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31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marzo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al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9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abril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16123" marB="0">
                    <a:lnR w="12700">
                      <a:solidFill>
                        <a:srgbClr val="FFE2C0"/>
                      </a:solidFill>
                      <a:prstDash val="solid"/>
                    </a:lnR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indent="-76200">
                        <a:lnSpc>
                          <a:spcPct val="100000"/>
                        </a:lnSpc>
                        <a:spcBef>
                          <a:spcPts val="950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Examen</a:t>
                      </a:r>
                      <a:r>
                        <a:rPr sz="1600" b="1" spc="-6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Diagnóstico</a:t>
                      </a:r>
                      <a:r>
                        <a:rPr sz="1600" b="1" spc="-6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Inglés</a:t>
                      </a:r>
                      <a:endParaRPr sz="1600">
                        <a:latin typeface="Aptos"/>
                        <a:cs typeface="Trebuchet MS"/>
                      </a:endParaRPr>
                    </a:p>
                    <a:p>
                      <a:pPr marL="165735" indent="-762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600" b="1" spc="-3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Hoja</a:t>
                      </a: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Datos</a:t>
                      </a:r>
                      <a:r>
                        <a:rPr sz="1600" b="1" spc="-6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Estadísticos</a:t>
                      </a:r>
                      <a:endParaRPr sz="1600">
                        <a:latin typeface="Aptos"/>
                        <a:cs typeface="Trebuchet MS"/>
                      </a:endParaRPr>
                    </a:p>
                    <a:p>
                      <a:pPr marL="165735" indent="-76200">
                        <a:lnSpc>
                          <a:spcPct val="100000"/>
                        </a:lnSpc>
                        <a:buChar char="•"/>
                        <a:tabLst>
                          <a:tab pos="165735" algn="l"/>
                        </a:tabLst>
                      </a:pP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Pregunta</a:t>
                      </a:r>
                      <a:r>
                        <a:rPr sz="1600" b="1" spc="-8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Discapacidad</a:t>
                      </a:r>
                      <a:endParaRPr sz="1600">
                        <a:latin typeface="Aptos"/>
                        <a:cs typeface="Trebuchet MS"/>
                      </a:endParaRPr>
                    </a:p>
                    <a:p>
                      <a:pPr marL="165735" indent="-762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Registro</a:t>
                      </a:r>
                      <a:r>
                        <a:rPr sz="1600" b="1" spc="-6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solicitud</a:t>
                      </a:r>
                      <a:endParaRPr sz="1600">
                        <a:latin typeface="Aptos"/>
                        <a:cs typeface="Trebuchet MS"/>
                      </a:endParaRPr>
                    </a:p>
                  </a:txBody>
                  <a:tcPr marL="0" marR="0" marT="109406" marB="0">
                    <a:lnL w="12700">
                      <a:solidFill>
                        <a:srgbClr val="FFE2C0"/>
                      </a:solidFill>
                      <a:prstDash val="solid"/>
                    </a:lnL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07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1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al</a:t>
                      </a:r>
                      <a:r>
                        <a:rPr sz="1600" b="1" spc="-13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9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abril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134742" marB="0">
                    <a:lnR w="12700">
                      <a:solidFill>
                        <a:srgbClr val="FFE2C0"/>
                      </a:solidFill>
                      <a:prstDash val="solid"/>
                    </a:lnR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>
                        <a:latin typeface="Aptos"/>
                        <a:cs typeface="Times New Roman"/>
                      </a:endParaRPr>
                    </a:p>
                    <a:p>
                      <a:pPr marL="165735" indent="-76200">
                        <a:lnSpc>
                          <a:spcPct val="100000"/>
                        </a:lnSpc>
                        <a:buChar char="•"/>
                        <a:tabLst>
                          <a:tab pos="165735" algn="l"/>
                        </a:tabLst>
                      </a:pP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Aclaraciones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sobre</a:t>
                      </a:r>
                      <a:r>
                        <a:rPr sz="1600" b="1" spc="-5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el</a:t>
                      </a:r>
                      <a:r>
                        <a:rPr sz="1600" b="1" spc="-5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registro</a:t>
                      </a:r>
                      <a:endParaRPr sz="1600">
                        <a:latin typeface="Aptos"/>
                        <a:cs typeface="Trebuchet MS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FFE2C0"/>
                      </a:solidFill>
                      <a:prstDash val="solid"/>
                    </a:lnL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842">
                <a:tc>
                  <a:txBody>
                    <a:bodyPr/>
                    <a:lstStyle/>
                    <a:p>
                      <a:pPr marL="151130" marR="136525">
                        <a:lnSpc>
                          <a:spcPct val="102099"/>
                        </a:lnSpc>
                        <a:spcBef>
                          <a:spcPts val="875"/>
                        </a:spcBef>
                      </a:pPr>
                      <a:r>
                        <a:rPr sz="1600" b="1" spc="-6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25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abril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al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mayo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100768" marB="0">
                    <a:lnR w="12700">
                      <a:solidFill>
                        <a:srgbClr val="FFE2C0"/>
                      </a:solidFill>
                      <a:prstDash val="solid"/>
                    </a:lnR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>
                        <a:latin typeface="Aptos"/>
                        <a:cs typeface="Times New Roman"/>
                      </a:endParaRPr>
                    </a:p>
                    <a:p>
                      <a:pPr marL="165735" marR="223520" indent="-762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72085" algn="l"/>
                        </a:tabLst>
                      </a:pP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Actualización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5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foto,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huella</a:t>
                      </a:r>
                      <a:r>
                        <a:rPr sz="1600" b="1" spc="-5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y</a:t>
                      </a:r>
                      <a:r>
                        <a:rPr sz="1600" b="1" spc="-5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firma</a:t>
                      </a:r>
                      <a:r>
                        <a:rPr sz="1600" b="1" spc="-5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en 	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tu</a:t>
                      </a:r>
                      <a:r>
                        <a:rPr sz="1600" b="1" spc="-10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Preparatoria</a:t>
                      </a:r>
                      <a:endParaRPr sz="1600">
                        <a:latin typeface="Aptos"/>
                        <a:cs typeface="Trebuchet MS"/>
                      </a:endParaRPr>
                    </a:p>
                  </a:txBody>
                  <a:tcPr marL="0" marR="0" marT="28791" marB="0">
                    <a:lnL w="12700">
                      <a:solidFill>
                        <a:srgbClr val="FFE2C0"/>
                      </a:solidFill>
                      <a:prstDash val="solid"/>
                    </a:lnL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03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12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mayo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al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17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junio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67371" marB="0">
                    <a:lnR w="12700" cap="flat" cmpd="sng" algn="ctr">
                      <a:solidFill>
                        <a:srgbClr val="FFE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600" dirty="0">
                        <a:latin typeface="Aptos"/>
                        <a:cs typeface="Times New Roman"/>
                      </a:endParaRPr>
                    </a:p>
                    <a:p>
                      <a:pPr marL="172085" marR="149225" indent="-72390">
                        <a:lnSpc>
                          <a:spcPct val="100000"/>
                        </a:lnSpc>
                        <a:buChar char="•"/>
                        <a:tabLst>
                          <a:tab pos="172085" algn="l"/>
                          <a:tab pos="200660" algn="l"/>
                        </a:tabLst>
                      </a:pP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	Revisión</a:t>
                      </a:r>
                      <a:r>
                        <a:rPr sz="1600" b="1" spc="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Historia</a:t>
                      </a:r>
                      <a:r>
                        <a:rPr sz="1600" b="1" spc="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Académica</a:t>
                      </a:r>
                      <a:r>
                        <a:rPr sz="1600" b="1" spc="114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en</a:t>
                      </a:r>
                      <a:r>
                        <a:rPr sz="1600" b="1" spc="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el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SIAE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22457" marB="0">
                    <a:lnL w="12700" cap="flat" cmpd="sng" algn="ctr">
                      <a:solidFill>
                        <a:srgbClr val="FFE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E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454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22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julio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>
                        <a:latin typeface="Aptos"/>
                        <a:cs typeface="Trebuchet MS"/>
                      </a:endParaRPr>
                    </a:p>
                  </a:txBody>
                  <a:tcPr marL="0" marR="0" marT="164108" marB="0">
                    <a:lnR w="12700">
                      <a:solidFill>
                        <a:srgbClr val="FFE2C0"/>
                      </a:solidFill>
                      <a:prstDash val="solid"/>
                    </a:lnR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600" dirty="0">
                        <a:latin typeface="Aptos"/>
                        <a:cs typeface="Times New Roman"/>
                      </a:endParaRPr>
                    </a:p>
                    <a:p>
                      <a:pPr marL="172085" marR="180340" indent="-7239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72085" algn="l"/>
                          <a:tab pos="175895" algn="l"/>
                        </a:tabLst>
                      </a:pP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	Consultar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Resultados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/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Liberación</a:t>
                      </a:r>
                      <a:r>
                        <a:rPr sz="1600" b="1" spc="-3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Pase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Reglamentado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21881" marB="0">
                    <a:lnL w="12700">
                      <a:solidFill>
                        <a:srgbClr val="FFE2C0"/>
                      </a:solidFill>
                      <a:prstDash val="solid"/>
                    </a:lnL>
                    <a:lnT w="12700">
                      <a:solidFill>
                        <a:srgbClr val="FFE2C0"/>
                      </a:solidFill>
                      <a:prstDash val="solid"/>
                    </a:lnT>
                    <a:lnB w="12700">
                      <a:solidFill>
                        <a:srgbClr val="FFE2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331">
                <a:tc>
                  <a:txBody>
                    <a:bodyPr/>
                    <a:lstStyle/>
                    <a:p>
                      <a:pPr marL="151130" marR="137795">
                        <a:lnSpc>
                          <a:spcPct val="102099"/>
                        </a:lnSpc>
                        <a:spcBef>
                          <a:spcPts val="655"/>
                        </a:spcBef>
                      </a:pP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22</a:t>
                      </a:r>
                      <a:r>
                        <a:rPr sz="1600" b="1" spc="-2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229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julio</a:t>
                      </a:r>
                      <a:r>
                        <a:rPr sz="1600" b="1" spc="-2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al</a:t>
                      </a:r>
                      <a:r>
                        <a:rPr sz="1600" b="1" spc="-229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1</a:t>
                      </a:r>
                      <a:r>
                        <a:rPr sz="1600" b="1" spc="-2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229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agosto 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1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2025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75432" marB="0">
                    <a:lnR w="12700">
                      <a:solidFill>
                        <a:srgbClr val="FFE2C0"/>
                      </a:solidFill>
                      <a:prstDash val="solid"/>
                    </a:lnR>
                    <a:lnT w="12700">
                      <a:solidFill>
                        <a:srgbClr val="FFE2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Aptos"/>
                        <a:cs typeface="Times New Roman"/>
                      </a:endParaRPr>
                    </a:p>
                    <a:p>
                      <a:pPr marL="163830" marR="180975" indent="-762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72085" algn="l"/>
                        </a:tabLst>
                      </a:pP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Obtención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documentos</a:t>
                      </a: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de</a:t>
                      </a:r>
                      <a:r>
                        <a:rPr sz="1600" b="1" spc="-7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ingreso</a:t>
                      </a:r>
                      <a:r>
                        <a:rPr sz="1600" b="1" spc="-7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en 	</a:t>
                      </a:r>
                      <a:r>
                        <a:rPr sz="1600" b="1" spc="-4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TU</a:t>
                      </a:r>
                      <a:r>
                        <a:rPr sz="1600" b="1" spc="-85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14A9F"/>
                          </a:solidFill>
                          <a:latin typeface="Aptos"/>
                          <a:cs typeface="Trebuchet MS"/>
                        </a:rPr>
                        <a:t>SITIO</a:t>
                      </a:r>
                      <a:endParaRPr sz="1600" dirty="0">
                        <a:latin typeface="Aptos"/>
                        <a:cs typeface="Trebuchet MS"/>
                      </a:endParaRPr>
                    </a:p>
                  </a:txBody>
                  <a:tcPr marL="0" marR="0" marT="6334" marB="0">
                    <a:lnL w="12700">
                      <a:solidFill>
                        <a:srgbClr val="FFE2C0"/>
                      </a:solidFill>
                      <a:prstDash val="solid"/>
                    </a:lnL>
                    <a:lnT w="12700">
                      <a:solidFill>
                        <a:srgbClr val="FFE2C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17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6" y="0"/>
            <a:ext cx="12204700" cy="6870700"/>
            <a:chOff x="-6096" y="0"/>
            <a:chExt cx="12204700" cy="6870700"/>
          </a:xfrm>
          <a:gradFill>
            <a:gsLst>
              <a:gs pos="4500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81160" cy="6857998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0" y="6857999"/>
                  </a:lnTo>
                  <a:lnTo>
                    <a:pt x="9276969" y="6857999"/>
                  </a:lnTo>
                  <a:lnTo>
                    <a:pt x="9308592" y="8127"/>
                  </a:lnTo>
                  <a:lnTo>
                    <a:pt x="23860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9308592" y="8127"/>
                  </a:lnTo>
                  <a:lnTo>
                    <a:pt x="9276969" y="6857999"/>
                  </a:lnTo>
                  <a:lnTo>
                    <a:pt x="0" y="6857999"/>
                  </a:lnTo>
                  <a:lnTo>
                    <a:pt x="2386076" y="0"/>
                  </a:lnTo>
                  <a:close/>
                </a:path>
              </a:pathLst>
            </a:custGeom>
            <a:grpFill/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0" y="0"/>
                  </a:moveTo>
                  <a:lnTo>
                    <a:pt x="0" y="6857999"/>
                  </a:lnTo>
                  <a:lnTo>
                    <a:pt x="2378964" y="92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2378964" y="9271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2378964" y="9271"/>
                  </a:lnTo>
                  <a:close/>
                </a:path>
              </a:pathLst>
            </a:custGeom>
            <a:grpFill/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62559"/>
              </p:ext>
            </p:extLst>
          </p:nvPr>
        </p:nvGraphicFramePr>
        <p:xfrm>
          <a:off x="5122415" y="621437"/>
          <a:ext cx="6755907" cy="3589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32">
                <a:tc grid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¿Puedo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solicitar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Concurso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110" dirty="0" err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Selección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800" b="1" spc="-15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Pase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Reglamentado?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20014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>
                          <a:latin typeface="Century Gothic"/>
                          <a:cs typeface="Century Gothic"/>
                        </a:rPr>
                        <a:t>R:</a:t>
                      </a:r>
                      <a:r>
                        <a:rPr lang="es-MX" sz="1600" b="1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2000" b="1" dirty="0">
                          <a:latin typeface="Century Gothic"/>
                          <a:cs typeface="+mn-cs"/>
                        </a:rPr>
                        <a:t>Si, puedes realizar ambos trámites y lo primero que considera el sistema es el examen de selección, en caso de ser </a:t>
                      </a:r>
                      <a:r>
                        <a:rPr lang="es-MX" sz="2000" b="1" dirty="0" smtClean="0">
                          <a:latin typeface="Century Gothic"/>
                          <a:cs typeface="+mn-cs"/>
                        </a:rPr>
                        <a:t>aprobado, serás asignado (no</a:t>
                      </a:r>
                      <a:r>
                        <a:rPr lang="es-MX" sz="2000" b="1" baseline="0" dirty="0" smtClean="0">
                          <a:latin typeface="Century Gothic"/>
                          <a:cs typeface="+mn-cs"/>
                        </a:rPr>
                        <a:t> podrás renunciar a él)</a:t>
                      </a:r>
                      <a:r>
                        <a:rPr lang="es-MX" sz="2000" b="1" dirty="0" smtClean="0">
                          <a:latin typeface="Century Gothic"/>
                          <a:cs typeface="+mn-cs"/>
                        </a:rPr>
                        <a:t>, caso contrario,</a:t>
                      </a:r>
                      <a:r>
                        <a:rPr lang="es-MX" sz="2000" b="1" baseline="0" dirty="0" smtClean="0">
                          <a:latin typeface="Century Gothic"/>
                          <a:cs typeface="+mn-cs"/>
                        </a:rPr>
                        <a:t> </a:t>
                      </a:r>
                      <a:r>
                        <a:rPr lang="es-MX" sz="2000" b="1" dirty="0" smtClean="0">
                          <a:latin typeface="Century Gothic"/>
                          <a:cs typeface="+mn-cs"/>
                        </a:rPr>
                        <a:t>se </a:t>
                      </a:r>
                      <a:r>
                        <a:rPr lang="es-MX" sz="2000" b="1" dirty="0">
                          <a:latin typeface="Century Gothic"/>
                          <a:cs typeface="+mn-cs"/>
                        </a:rPr>
                        <a:t>te </a:t>
                      </a:r>
                      <a:r>
                        <a:rPr lang="es-MX" sz="2000" b="1" dirty="0" smtClean="0">
                          <a:latin typeface="Century Gothic"/>
                          <a:cs typeface="+mn-cs"/>
                        </a:rPr>
                        <a:t>asignará </a:t>
                      </a:r>
                      <a:r>
                        <a:rPr lang="es-MX" sz="2000" b="1" dirty="0">
                          <a:latin typeface="Century Gothic"/>
                          <a:cs typeface="+mn-cs"/>
                        </a:rPr>
                        <a:t>el Pase Reglamentado conforme a tu desempeño </a:t>
                      </a:r>
                      <a:r>
                        <a:rPr lang="es-MX" sz="2000" b="1" dirty="0" smtClean="0">
                          <a:latin typeface="Century Gothic"/>
                          <a:cs typeface="+mn-cs"/>
                        </a:rPr>
                        <a:t>académico.</a:t>
                      </a:r>
                      <a:endParaRPr lang="en-US" sz="2000" b="1" dirty="0">
                        <a:latin typeface="Century Gothic"/>
                        <a:cs typeface="+mn-cs"/>
                      </a:endParaRPr>
                    </a:p>
                    <a:p>
                      <a:pPr marL="90805" marR="120014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 gridSpan="2"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000" b="1" spc="-9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¿En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qué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momento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pierdo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Pase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Reglamentado?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122415" y="4169133"/>
            <a:ext cx="6755908" cy="127599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 marR="82550" algn="just">
              <a:spcBef>
                <a:spcPts val="150"/>
              </a:spcBef>
            </a:pPr>
            <a:r>
              <a:rPr sz="2000" b="1" dirty="0">
                <a:latin typeface="Century Gothic"/>
                <a:cs typeface="Century Gothic"/>
              </a:rPr>
              <a:t>R:</a:t>
            </a:r>
            <a:r>
              <a:rPr sz="2000" b="1" spc="315" dirty="0">
                <a:latin typeface="Century Gothic"/>
                <a:cs typeface="Century Gothic"/>
              </a:rPr>
              <a:t> </a:t>
            </a:r>
            <a:r>
              <a:rPr lang="es-MX" sz="2000" b="1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El Pase Reglamentado no se pierde, solamente en </a:t>
            </a:r>
            <a:r>
              <a:rPr lang="es-MX" sz="2000" b="1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el caso </a:t>
            </a:r>
            <a:r>
              <a:rPr lang="es-MX" sz="2000" b="1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de que ingreses a Licenciatura por concurso de selección</a:t>
            </a:r>
            <a:r>
              <a:rPr lang="es-MX" sz="2000" b="1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, hasta ese momento </a:t>
            </a:r>
            <a:r>
              <a:rPr lang="es-MX" sz="2000" b="1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se cancela.</a:t>
            </a:r>
            <a:endParaRPr lang="en-US" sz="2000" b="1" dirty="0">
              <a:solidFill>
                <a:schemeClr val="tx1"/>
              </a:solidFill>
              <a:latin typeface="Century Gothic"/>
              <a:ea typeface="+mn-ea"/>
              <a:cs typeface="+mn-cs"/>
            </a:endParaRPr>
          </a:p>
          <a:p>
            <a:pPr marL="91440" marR="82550" algn="just">
              <a:lnSpc>
                <a:spcPct val="100000"/>
              </a:lnSpc>
              <a:spcBef>
                <a:spcPts val="150"/>
              </a:spcBef>
            </a:pP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2415" y="5520476"/>
            <a:ext cx="6755907" cy="423193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900"/>
              </a:spcBef>
            </a:pPr>
            <a:r>
              <a:rPr sz="20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¿Me</a:t>
            </a:r>
            <a:r>
              <a:rPr sz="20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pueden</a:t>
            </a:r>
            <a:r>
              <a:rPr sz="2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asignar</a:t>
            </a:r>
            <a:r>
              <a:rPr sz="20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una</a:t>
            </a:r>
            <a:r>
              <a:rPr sz="20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Sede</a:t>
            </a:r>
            <a:r>
              <a:rPr sz="20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Foránea?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2415" y="5943671"/>
            <a:ext cx="6755907" cy="63543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075" marR="83185">
              <a:lnSpc>
                <a:spcPct val="100000"/>
              </a:lnSpc>
              <a:spcBef>
                <a:spcPts val="155"/>
              </a:spcBef>
              <a:tabLst>
                <a:tab pos="457834" algn="l"/>
                <a:tab pos="1012825" algn="l"/>
                <a:tab pos="2392045" algn="l"/>
                <a:tab pos="2981960" algn="l"/>
                <a:tab pos="3332479" algn="l"/>
                <a:tab pos="4688840" algn="l"/>
                <a:tab pos="5051425" algn="l"/>
                <a:tab pos="6112510" algn="l"/>
                <a:tab pos="6543675" algn="l"/>
              </a:tabLst>
            </a:pPr>
            <a:r>
              <a:rPr sz="2000" b="1" spc="-25" dirty="0">
                <a:latin typeface="Century Gothic"/>
                <a:cs typeface="Century Gothic"/>
              </a:rPr>
              <a:t>R: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b="1" spc="-25" dirty="0">
                <a:latin typeface="Century Gothic"/>
                <a:cs typeface="Century Gothic"/>
              </a:rPr>
              <a:t>No,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b="1" spc="-10" dirty="0">
                <a:latin typeface="Century Gothic"/>
                <a:cs typeface="Century Gothic"/>
              </a:rPr>
              <a:t>solamente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b="1" spc="-25" dirty="0" smtClean="0">
                <a:latin typeface="Century Gothic"/>
                <a:cs typeface="Century Gothic"/>
              </a:rPr>
              <a:t>que</a:t>
            </a:r>
            <a:r>
              <a:rPr lang="es-MX" sz="2000" b="1" spc="-25" smtClean="0">
                <a:latin typeface="Century Gothic"/>
                <a:cs typeface="Century Gothic"/>
              </a:rPr>
              <a:t> tú </a:t>
            </a:r>
            <a:r>
              <a:rPr sz="2000" b="1" spc="-25" dirty="0" smtClean="0">
                <a:latin typeface="Century Gothic"/>
                <a:cs typeface="Century Gothic"/>
              </a:rPr>
              <a:t>l</a:t>
            </a:r>
            <a:r>
              <a:rPr lang="es-MX" sz="2000" b="1" spc="-25" dirty="0" smtClean="0">
                <a:latin typeface="Century Gothic"/>
                <a:cs typeface="Century Gothic"/>
              </a:rPr>
              <a:t>a</a:t>
            </a:r>
            <a:r>
              <a:rPr lang="es-MX" sz="2000" b="1" dirty="0">
                <a:latin typeface="Century Gothic"/>
                <a:cs typeface="Century Gothic"/>
              </a:rPr>
              <a:t> </a:t>
            </a:r>
            <a:r>
              <a:rPr sz="2000" b="1" spc="-10" dirty="0" err="1" smtClean="0">
                <a:latin typeface="Century Gothic"/>
                <a:cs typeface="Century Gothic"/>
              </a:rPr>
              <a:t>registre</a:t>
            </a:r>
            <a:r>
              <a:rPr lang="es-MX" sz="2000" b="1" spc="-10" dirty="0">
                <a:latin typeface="Century Gothic"/>
                <a:cs typeface="Century Gothic"/>
              </a:rPr>
              <a:t>s dentro de tus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90" dirty="0" err="1">
                <a:latin typeface="Century Gothic"/>
                <a:cs typeface="Century Gothic"/>
              </a:rPr>
              <a:t>opciones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spc="-20" dirty="0">
                <a:latin typeface="Century Gothic"/>
                <a:cs typeface="Century Gothic"/>
              </a:rPr>
              <a:t>de</a:t>
            </a:r>
            <a:r>
              <a:rPr sz="2000" b="1" spc="-120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Pase</a:t>
            </a:r>
            <a:r>
              <a:rPr sz="2000" b="1" spc="-95" dirty="0">
                <a:latin typeface="Century Gothic"/>
                <a:cs typeface="Century Gothic"/>
              </a:rPr>
              <a:t> </a:t>
            </a:r>
            <a:r>
              <a:rPr sz="2000" b="1" spc="-10" dirty="0">
                <a:latin typeface="Century Gothic"/>
                <a:cs typeface="Century Gothic"/>
              </a:rPr>
              <a:t>Reglamentado.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78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021579" y="795527"/>
            <a:ext cx="6838988" cy="357149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625"/>
              </a:spcBef>
            </a:pPr>
            <a:r>
              <a:rPr sz="18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¿Qué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1800" b="1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requiere</a:t>
            </a:r>
            <a:r>
              <a:rPr sz="18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para</a:t>
            </a:r>
            <a:r>
              <a:rPr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que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asignen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primera</a:t>
            </a:r>
            <a:r>
              <a:rPr sz="18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opción?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8532" y="1296670"/>
            <a:ext cx="6842035" cy="848994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latin typeface="Century Gothic"/>
                <a:cs typeface="Century Gothic"/>
              </a:rPr>
              <a:t>R:</a:t>
            </a:r>
            <a:r>
              <a:rPr sz="1800" b="1" spc="2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Para</a:t>
            </a:r>
            <a:r>
              <a:rPr sz="1800" b="1" spc="2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asegurar</a:t>
            </a:r>
            <a:r>
              <a:rPr sz="1800" b="1" spc="204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que</a:t>
            </a:r>
            <a:r>
              <a:rPr sz="1800" b="1" spc="19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te</a:t>
            </a:r>
            <a:r>
              <a:rPr sz="1800" b="1" spc="2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asignen</a:t>
            </a:r>
            <a:r>
              <a:rPr sz="1800" b="1" spc="2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tu</a:t>
            </a:r>
            <a:r>
              <a:rPr sz="1800" b="1" spc="2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primera</a:t>
            </a:r>
            <a:r>
              <a:rPr sz="1800" b="1" spc="195" dirty="0">
                <a:latin typeface="Century Gothic"/>
                <a:cs typeface="Century Gothic"/>
              </a:rPr>
              <a:t> </a:t>
            </a:r>
            <a:r>
              <a:rPr sz="1800" b="1" spc="-40" dirty="0">
                <a:latin typeface="Century Gothic"/>
                <a:cs typeface="Century Gothic"/>
              </a:rPr>
              <a:t>opción,</a:t>
            </a:r>
            <a:r>
              <a:rPr sz="1800" b="1" spc="204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deberás </a:t>
            </a:r>
            <a:r>
              <a:rPr sz="1800" b="1" spc="-20" dirty="0" err="1">
                <a:latin typeface="Century Gothic"/>
                <a:cs typeface="Century Gothic"/>
              </a:rPr>
              <a:t>contar</a:t>
            </a:r>
            <a:r>
              <a:rPr sz="1800" b="1" spc="70" dirty="0">
                <a:latin typeface="Century Gothic"/>
                <a:cs typeface="Century Gothic"/>
              </a:rPr>
              <a:t> </a:t>
            </a:r>
            <a:r>
              <a:rPr sz="1800" b="1" spc="-65" dirty="0" smtClean="0">
                <a:latin typeface="Century Gothic"/>
                <a:cs typeface="Century Gothic"/>
              </a:rPr>
              <a:t>con</a:t>
            </a:r>
            <a:r>
              <a:rPr lang="es-MX" sz="1800" b="1" spc="-65" dirty="0" smtClean="0">
                <a:latin typeface="Century Gothic"/>
                <a:cs typeface="Century Gothic"/>
              </a:rPr>
              <a:t> un</a:t>
            </a:r>
            <a:r>
              <a:rPr sz="1800" b="1" spc="90" dirty="0" smtClean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promedio</a:t>
            </a:r>
            <a:r>
              <a:rPr sz="1800" b="1" spc="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global</a:t>
            </a:r>
            <a:r>
              <a:rPr sz="1800" b="1" spc="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final</a:t>
            </a:r>
            <a:r>
              <a:rPr sz="1800" b="1" spc="8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mínimo</a:t>
            </a:r>
            <a:r>
              <a:rPr sz="1800" b="1" spc="9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de</a:t>
            </a:r>
            <a:r>
              <a:rPr sz="1800" b="1" spc="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alibri"/>
                <a:cs typeface="Calibri"/>
              </a:rPr>
              <a:t>9.00</a:t>
            </a:r>
            <a:r>
              <a:rPr sz="1800" b="1" spc="180" dirty="0">
                <a:latin typeface="Calibri"/>
                <a:cs typeface="Calibri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y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dirty="0" smtClean="0">
                <a:latin typeface="Century Gothic"/>
                <a:cs typeface="Century Gothic"/>
              </a:rPr>
              <a:t>re</a:t>
            </a:r>
            <a:r>
              <a:rPr lang="es-MX" sz="1800" b="1" dirty="0" err="1" smtClean="0">
                <a:latin typeface="Century Gothic"/>
                <a:cs typeface="Century Gothic"/>
              </a:rPr>
              <a:t>gistrar</a:t>
            </a:r>
            <a:r>
              <a:rPr sz="1800" b="1" spc="90" dirty="0" smtClean="0">
                <a:latin typeface="Century Gothic"/>
                <a:cs typeface="Century Gothic"/>
              </a:rPr>
              <a:t> </a:t>
            </a:r>
            <a:r>
              <a:rPr sz="1800" b="1" spc="-25" dirty="0" err="1">
                <a:latin typeface="Century Gothic"/>
                <a:cs typeface="Century Gothic"/>
              </a:rPr>
              <a:t>tu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10" dirty="0" err="1" smtClean="0">
                <a:latin typeface="Century Gothic"/>
                <a:cs typeface="Century Gothic"/>
              </a:rPr>
              <a:t>Pase</a:t>
            </a:r>
            <a:r>
              <a:rPr sz="1800" b="1" spc="-20" dirty="0" smtClean="0">
                <a:latin typeface="Century Gothic"/>
                <a:cs typeface="Century Gothic"/>
              </a:rPr>
              <a:t> </a:t>
            </a:r>
            <a:r>
              <a:rPr sz="1800" b="1" spc="-50" dirty="0">
                <a:latin typeface="Century Gothic"/>
                <a:cs typeface="Century Gothic"/>
              </a:rPr>
              <a:t>Reglamentado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35" dirty="0">
                <a:latin typeface="Century Gothic"/>
                <a:cs typeface="Century Gothic"/>
              </a:rPr>
              <a:t>en</a:t>
            </a:r>
            <a:r>
              <a:rPr sz="1800" b="1" dirty="0">
                <a:latin typeface="Century Gothic"/>
                <a:cs typeface="Century Gothic"/>
              </a:rPr>
              <a:t> tres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años.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8908" y="2426207"/>
            <a:ext cx="6881659" cy="631583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605"/>
              </a:spcBef>
            </a:pP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¿Puedo </a:t>
            </a:r>
            <a:r>
              <a:rPr sz="1800" b="1" spc="-100" dirty="0" err="1">
                <a:solidFill>
                  <a:srgbClr val="FFFFFF"/>
                </a:solidFill>
                <a:latin typeface="Century Gothic"/>
                <a:cs typeface="Century Gothic"/>
              </a:rPr>
              <a:t>cambiarme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b="1" spc="-100" dirty="0" smtClean="0">
                <a:solidFill>
                  <a:srgbClr val="FFFFFF"/>
                </a:solidFill>
                <a:latin typeface="Century Gothic"/>
                <a:cs typeface="Century Gothic"/>
              </a:rPr>
              <a:t>del</a:t>
            </a:r>
            <a:r>
              <a:rPr sz="18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b="1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b="1" spc="-2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istema</a:t>
            </a:r>
            <a:r>
              <a:rPr sz="1800" b="1" spc="-1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8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bierto</a:t>
            </a:r>
            <a:r>
              <a:rPr lang="es-MX"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o </a:t>
            </a:r>
            <a:r>
              <a:rPr lang="es-MX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el de</a:t>
            </a:r>
            <a:r>
              <a:rPr lang="es-MX"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Distancia</a:t>
            </a:r>
            <a:r>
              <a:rPr sz="1800" b="1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lang="es-MX"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00" b="1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1800" b="1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Sistema </a:t>
            </a:r>
            <a:r>
              <a:rPr lang="es-MX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scolarizado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8908" y="3118738"/>
            <a:ext cx="6842035" cy="29972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R:No,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spc="-40" dirty="0">
                <a:latin typeface="Century Gothic"/>
                <a:cs typeface="Century Gothic"/>
              </a:rPr>
              <a:t>solamente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por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spc="-95" dirty="0">
                <a:latin typeface="Century Gothic"/>
                <a:cs typeface="Century Gothic"/>
              </a:rPr>
              <a:t>concurso</a:t>
            </a:r>
            <a:r>
              <a:rPr sz="1800" b="1" spc="-30" dirty="0">
                <a:latin typeface="Century Gothic"/>
                <a:cs typeface="Century Gothic"/>
              </a:rPr>
              <a:t> </a:t>
            </a:r>
            <a:r>
              <a:rPr sz="1800" b="1" spc="-100" dirty="0">
                <a:latin typeface="Century Gothic"/>
                <a:cs typeface="Century Gothic"/>
              </a:rPr>
              <a:t>de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spc="-85" dirty="0">
                <a:latin typeface="Century Gothic"/>
                <a:cs typeface="Century Gothic"/>
              </a:rPr>
              <a:t>selección.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92623" y="3468623"/>
            <a:ext cx="7100570" cy="605155"/>
          </a:xfrm>
          <a:custGeom>
            <a:avLst/>
            <a:gdLst/>
            <a:ahLst/>
            <a:cxnLst/>
            <a:rect l="l" t="t" r="r" b="b"/>
            <a:pathLst>
              <a:path w="7100570" h="605154">
                <a:moveTo>
                  <a:pt x="0" y="605027"/>
                </a:moveTo>
                <a:lnTo>
                  <a:pt x="7100316" y="605027"/>
                </a:lnTo>
                <a:lnTo>
                  <a:pt x="7100316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92623" y="3468623"/>
            <a:ext cx="7100570" cy="655320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2595880" marR="686435" indent="-1992630">
              <a:lnSpc>
                <a:spcPct val="100000"/>
              </a:lnSpc>
              <a:spcBef>
                <a:spcPts val="46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¿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18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asignan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una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FES,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puede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renunciar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solicitar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mi 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segunda</a:t>
            </a:r>
            <a:r>
              <a:rPr sz="18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opción?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8532" y="4073652"/>
            <a:ext cx="7015480" cy="1407437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175"/>
              </a:spcBef>
            </a:pPr>
            <a:r>
              <a:rPr sz="1800" b="1" dirty="0">
                <a:latin typeface="Century Gothic"/>
                <a:cs typeface="Century Gothic"/>
              </a:rPr>
              <a:t>R:</a:t>
            </a:r>
            <a:r>
              <a:rPr sz="1800" b="1" spc="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Una</a:t>
            </a:r>
            <a:r>
              <a:rPr sz="1800" b="1" spc="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vez</a:t>
            </a:r>
            <a:r>
              <a:rPr sz="1800" b="1" spc="2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asignado</a:t>
            </a:r>
            <a:r>
              <a:rPr sz="1800" b="1" spc="4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</a:t>
            </a:r>
            <a:r>
              <a:rPr sz="1800" b="1" spc="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tu</a:t>
            </a:r>
            <a:r>
              <a:rPr sz="1800" b="1" spc="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primera</a:t>
            </a:r>
            <a:r>
              <a:rPr sz="1800" b="1" spc="30" dirty="0">
                <a:latin typeface="Century Gothic"/>
                <a:cs typeface="Century Gothic"/>
              </a:rPr>
              <a:t> </a:t>
            </a:r>
            <a:r>
              <a:rPr sz="1800" b="1" spc="-85" dirty="0">
                <a:latin typeface="Century Gothic"/>
                <a:cs typeface="Century Gothic"/>
              </a:rPr>
              <a:t>opción,</a:t>
            </a:r>
            <a:r>
              <a:rPr sz="1800" b="1" spc="3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no</a:t>
            </a:r>
            <a:r>
              <a:rPr sz="1800" b="1" spc="30" dirty="0">
                <a:latin typeface="Century Gothic"/>
                <a:cs typeface="Century Gothic"/>
              </a:rPr>
              <a:t> </a:t>
            </a:r>
            <a:r>
              <a:rPr sz="1800" b="1" spc="-65" dirty="0">
                <a:latin typeface="Century Gothic"/>
                <a:cs typeface="Century Gothic"/>
              </a:rPr>
              <a:t>puedes</a:t>
            </a:r>
            <a:r>
              <a:rPr sz="1800" b="1" spc="2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renunciar </a:t>
            </a:r>
            <a:r>
              <a:rPr sz="1800" b="1" dirty="0">
                <a:latin typeface="Century Gothic"/>
                <a:cs typeface="Century Gothic"/>
              </a:rPr>
              <a:t>a</a:t>
            </a:r>
            <a:r>
              <a:rPr sz="1800" b="1" spc="400" dirty="0">
                <a:latin typeface="Century Gothic"/>
                <a:cs typeface="Century Gothic"/>
              </a:rPr>
              <a:t> </a:t>
            </a:r>
            <a:r>
              <a:rPr sz="1800" b="1" dirty="0" err="1" smtClean="0">
                <a:latin typeface="Century Gothic"/>
                <a:cs typeface="Century Gothic"/>
              </a:rPr>
              <a:t>ella</a:t>
            </a:r>
            <a:r>
              <a:rPr sz="1800" b="1" dirty="0" smtClean="0">
                <a:latin typeface="Century Gothic"/>
                <a:cs typeface="Century Gothic"/>
              </a:rPr>
              <a:t>,</a:t>
            </a:r>
            <a:r>
              <a:rPr sz="1800" b="1" spc="409" dirty="0" smtClean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lo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que </a:t>
            </a:r>
            <a:r>
              <a:rPr sz="1800" b="1" dirty="0">
                <a:latin typeface="Century Gothic"/>
                <a:cs typeface="Century Gothic"/>
              </a:rPr>
              <a:t>puedes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dirty="0" err="1">
                <a:latin typeface="Century Gothic"/>
                <a:cs typeface="Century Gothic"/>
              </a:rPr>
              <a:t>hacer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dirty="0" err="1" smtClean="0">
                <a:latin typeface="Century Gothic"/>
                <a:cs typeface="Century Gothic"/>
              </a:rPr>
              <a:t>es</a:t>
            </a:r>
            <a:r>
              <a:rPr lang="es-MX" sz="1800" b="1" dirty="0" smtClean="0">
                <a:latin typeface="Century Gothic"/>
                <a:cs typeface="Century Gothic"/>
              </a:rPr>
              <a:t>,</a:t>
            </a:r>
            <a:r>
              <a:rPr sz="1800" b="1" spc="400" dirty="0" smtClean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no</a:t>
            </a:r>
            <a:r>
              <a:rPr sz="1800" b="1" spc="409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inscribirte</a:t>
            </a:r>
            <a:r>
              <a:rPr sz="1800" b="1" spc="4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la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carrera</a:t>
            </a:r>
            <a:r>
              <a:rPr sz="1800" b="1" spc="409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asignada</a:t>
            </a:r>
            <a:r>
              <a:rPr sz="1800" b="1" spc="409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y</a:t>
            </a:r>
            <a:r>
              <a:rPr sz="1800" b="1" spc="40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el </a:t>
            </a:r>
            <a:r>
              <a:rPr sz="1800" b="1" dirty="0">
                <a:latin typeface="Century Gothic"/>
                <a:cs typeface="Century Gothic"/>
              </a:rPr>
              <a:t>siguiente</a:t>
            </a:r>
            <a:r>
              <a:rPr sz="1800" b="1" spc="4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año</a:t>
            </a:r>
            <a:r>
              <a:rPr sz="1800" b="1" spc="409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registrar</a:t>
            </a:r>
            <a:r>
              <a:rPr sz="1800" b="1" spc="4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nuevamente</a:t>
            </a:r>
            <a:r>
              <a:rPr sz="1800" b="1" spc="409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el</a:t>
            </a:r>
            <a:r>
              <a:rPr sz="1800" b="1" spc="40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Pase</a:t>
            </a:r>
            <a:r>
              <a:rPr sz="1800" b="1" spc="420" dirty="0">
                <a:latin typeface="Century Gothic"/>
                <a:cs typeface="Century Gothic"/>
              </a:rPr>
              <a:t> </a:t>
            </a:r>
            <a:r>
              <a:rPr sz="1800" b="1" spc="-35" dirty="0">
                <a:latin typeface="Century Gothic"/>
                <a:cs typeface="Century Gothic"/>
              </a:rPr>
              <a:t>Reglamentado, </a:t>
            </a:r>
            <a:r>
              <a:rPr lang="es-MX" b="1" dirty="0" smtClean="0">
                <a:latin typeface="Century Gothic"/>
              </a:rPr>
              <a:t>pero, </a:t>
            </a:r>
            <a:r>
              <a:rPr lang="es-MX" b="1" dirty="0">
                <a:latin typeface="Century Gothic"/>
              </a:rPr>
              <a:t>debes considerar que, </a:t>
            </a:r>
            <a:r>
              <a:rPr lang="es-MX" b="1" dirty="0" smtClean="0">
                <a:latin typeface="Century Gothic"/>
              </a:rPr>
              <a:t>la duración de </a:t>
            </a:r>
            <a:r>
              <a:rPr lang="es-MX" b="1" dirty="0">
                <a:latin typeface="Century Gothic"/>
              </a:rPr>
              <a:t>años en </a:t>
            </a:r>
            <a:r>
              <a:rPr lang="es-MX" b="1" dirty="0" smtClean="0">
                <a:latin typeface="Century Gothic"/>
              </a:rPr>
              <a:t>tramitarlo, </a:t>
            </a:r>
            <a:r>
              <a:rPr lang="es-MX" b="1" dirty="0">
                <a:latin typeface="Century Gothic"/>
              </a:rPr>
              <a:t>influyen en la asignación de </a:t>
            </a:r>
            <a:r>
              <a:rPr lang="es-MX" b="1" dirty="0" smtClean="0">
                <a:latin typeface="Century Gothic"/>
              </a:rPr>
              <a:t>carrera.</a:t>
            </a:r>
            <a:endParaRPr b="1" dirty="0">
              <a:latin typeface="Century Gothic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AC22D2-5943-7C43-658E-93430DEF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60" y="0"/>
            <a:ext cx="5027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  <a:gradFill>
            <a:gsLst>
              <a:gs pos="4500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81160" cy="6857998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0" y="6857999"/>
                  </a:lnTo>
                  <a:lnTo>
                    <a:pt x="9276969" y="6857999"/>
                  </a:lnTo>
                  <a:lnTo>
                    <a:pt x="9308592" y="8127"/>
                  </a:lnTo>
                  <a:lnTo>
                    <a:pt x="23860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9308592" y="8127"/>
                  </a:lnTo>
                  <a:lnTo>
                    <a:pt x="9276969" y="6857999"/>
                  </a:lnTo>
                  <a:lnTo>
                    <a:pt x="0" y="6857999"/>
                  </a:lnTo>
                  <a:lnTo>
                    <a:pt x="2386076" y="0"/>
                  </a:lnTo>
                  <a:close/>
                </a:path>
              </a:pathLst>
            </a:custGeom>
            <a:grpFill/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0" y="0"/>
                  </a:moveTo>
                  <a:lnTo>
                    <a:pt x="0" y="6857999"/>
                  </a:lnTo>
                  <a:lnTo>
                    <a:pt x="2378964" y="92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2378964" y="9271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2378964" y="9271"/>
                  </a:lnTo>
                  <a:close/>
                </a:path>
              </a:pathLst>
            </a:custGeom>
            <a:grpFill/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73261" y="904341"/>
            <a:ext cx="6696184" cy="1130438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710" marR="320040" algn="just">
              <a:lnSpc>
                <a:spcPct val="100000"/>
              </a:lnSpc>
              <a:spcBef>
                <a:spcPts val="175"/>
              </a:spcBef>
            </a:pPr>
            <a:r>
              <a:rPr sz="1800" b="1" spc="-170" dirty="0">
                <a:latin typeface="Arial"/>
                <a:cs typeface="Arial"/>
              </a:rPr>
              <a:t>R: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vez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inscrito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carrera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asignada,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deberás </a:t>
            </a:r>
            <a:r>
              <a:rPr sz="1800" b="1" spc="-40" dirty="0">
                <a:latin typeface="Arial"/>
                <a:cs typeface="Arial"/>
              </a:rPr>
              <a:t>cursar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un </a:t>
            </a:r>
            <a:r>
              <a:rPr sz="1800" b="1" dirty="0">
                <a:latin typeface="Arial"/>
                <a:cs typeface="Arial"/>
              </a:rPr>
              <a:t>año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investigar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puedes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cambiarte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plantel</a:t>
            </a:r>
            <a:r>
              <a:rPr lang="es-MX" sz="1800" b="1" dirty="0" smtClean="0">
                <a:latin typeface="Arial"/>
                <a:cs typeface="Arial"/>
              </a:rPr>
              <a:t> misma carrera</a:t>
            </a:r>
            <a:r>
              <a:rPr sz="1800" b="1" spc="10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trámite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realizando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examen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concurso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selección.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3261" y="2559431"/>
            <a:ext cx="6696184" cy="1360426"/>
          </a:xfrm>
          <a:custGeom>
            <a:avLst/>
            <a:gdLst/>
            <a:ahLst/>
            <a:cxnLst/>
            <a:rect l="l" t="t" r="r" b="b"/>
            <a:pathLst>
              <a:path w="7242175" h="1755775">
                <a:moveTo>
                  <a:pt x="7242048" y="0"/>
                </a:moveTo>
                <a:lnTo>
                  <a:pt x="0" y="0"/>
                </a:lnTo>
                <a:lnTo>
                  <a:pt x="0" y="1755648"/>
                </a:lnTo>
                <a:lnTo>
                  <a:pt x="7242048" y="1755648"/>
                </a:lnTo>
                <a:lnTo>
                  <a:pt x="724204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r>
              <a:rPr lang="es-MX" b="1" spc="-100" dirty="0">
                <a:latin typeface="Arial"/>
                <a:cs typeface="Arial"/>
              </a:rPr>
              <a:t>R:</a:t>
            </a:r>
            <a:r>
              <a:rPr lang="es-MX" b="1" spc="3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Una</a:t>
            </a:r>
            <a:r>
              <a:rPr lang="es-MX" b="1" spc="3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vez</a:t>
            </a:r>
            <a:r>
              <a:rPr lang="es-MX" b="1" spc="20" dirty="0">
                <a:latin typeface="Arial"/>
                <a:cs typeface="Arial"/>
              </a:rPr>
              <a:t> </a:t>
            </a:r>
            <a:r>
              <a:rPr lang="es-MX" b="1" spc="-50" dirty="0">
                <a:latin typeface="Arial"/>
                <a:cs typeface="Arial"/>
              </a:rPr>
              <a:t>inscrito</a:t>
            </a:r>
            <a:r>
              <a:rPr lang="es-MX" b="1" spc="3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en</a:t>
            </a:r>
            <a:r>
              <a:rPr lang="es-MX" b="1" spc="3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la</a:t>
            </a:r>
            <a:r>
              <a:rPr lang="es-MX" b="1" spc="2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carrera</a:t>
            </a:r>
            <a:r>
              <a:rPr lang="es-MX" b="1" spc="2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asignada,</a:t>
            </a:r>
            <a:r>
              <a:rPr lang="es-MX" b="1" spc="35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te</a:t>
            </a:r>
            <a:r>
              <a:rPr lang="es-MX" b="1" spc="20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puedes</a:t>
            </a:r>
            <a:r>
              <a:rPr lang="es-MX" b="1" spc="25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cambiar </a:t>
            </a:r>
            <a:r>
              <a:rPr lang="es-MX" b="1" dirty="0">
                <a:latin typeface="Arial"/>
                <a:cs typeface="Arial"/>
              </a:rPr>
              <a:t>de</a:t>
            </a:r>
            <a:r>
              <a:rPr lang="es-MX" b="1" spc="24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carrera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por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examen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de</a:t>
            </a:r>
            <a:r>
              <a:rPr lang="es-MX" b="1" spc="235" dirty="0">
                <a:latin typeface="Arial"/>
                <a:cs typeface="Arial"/>
              </a:rPr>
              <a:t> </a:t>
            </a:r>
            <a:r>
              <a:rPr lang="es-MX" b="1" spc="-55" dirty="0">
                <a:latin typeface="Arial"/>
                <a:cs typeface="Arial"/>
              </a:rPr>
              <a:t>concurso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de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spc="-55" dirty="0">
                <a:latin typeface="Arial"/>
                <a:cs typeface="Arial"/>
              </a:rPr>
              <a:t>selección,</a:t>
            </a:r>
            <a:r>
              <a:rPr lang="es-MX" b="1" spc="245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solamente </a:t>
            </a:r>
            <a:r>
              <a:rPr lang="es-MX" b="1" dirty="0">
                <a:latin typeface="Arial"/>
                <a:cs typeface="Arial"/>
              </a:rPr>
              <a:t>durante</a:t>
            </a:r>
            <a:r>
              <a:rPr lang="es-MX" b="1" spc="28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los</a:t>
            </a:r>
            <a:r>
              <a:rPr lang="es-MX" b="1" spc="29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años</a:t>
            </a:r>
            <a:r>
              <a:rPr lang="es-MX" b="1" spc="29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que</a:t>
            </a:r>
            <a:r>
              <a:rPr lang="es-MX" b="1" spc="27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dura</a:t>
            </a:r>
            <a:r>
              <a:rPr lang="es-MX" b="1" spc="27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su</a:t>
            </a:r>
            <a:r>
              <a:rPr lang="es-MX" b="1" spc="28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plan</a:t>
            </a:r>
            <a:r>
              <a:rPr lang="es-MX" b="1" spc="280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de</a:t>
            </a:r>
            <a:r>
              <a:rPr lang="es-MX" b="1" spc="27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estudios</a:t>
            </a:r>
            <a:r>
              <a:rPr lang="es-MX" b="1" spc="28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(Art.</a:t>
            </a:r>
            <a:r>
              <a:rPr lang="es-MX" b="1" spc="270" dirty="0">
                <a:latin typeface="Arial"/>
                <a:cs typeface="Arial"/>
              </a:rPr>
              <a:t> </a:t>
            </a:r>
            <a:r>
              <a:rPr lang="es-MX" b="1" dirty="0">
                <a:cs typeface="Calibri"/>
              </a:rPr>
              <a:t>21</a:t>
            </a:r>
            <a:r>
              <a:rPr lang="es-MX" b="1" spc="375" dirty="0">
                <a:cs typeface="Calibri"/>
              </a:rPr>
              <a:t> </a:t>
            </a:r>
            <a:r>
              <a:rPr lang="es-MX" b="1" spc="-25" dirty="0">
                <a:latin typeface="Arial"/>
                <a:cs typeface="Arial"/>
              </a:rPr>
              <a:t>del </a:t>
            </a:r>
            <a:r>
              <a:rPr lang="es-MX" b="1" spc="-45" dirty="0">
                <a:latin typeface="Arial"/>
                <a:cs typeface="Arial"/>
              </a:rPr>
              <a:t>RGI),</a:t>
            </a:r>
            <a:r>
              <a:rPr lang="es-MX" b="1" spc="-20" dirty="0">
                <a:latin typeface="Arial"/>
                <a:cs typeface="Arial"/>
              </a:rPr>
              <a:t> </a:t>
            </a:r>
            <a:r>
              <a:rPr lang="es-MX" b="1" spc="-60" dirty="0">
                <a:latin typeface="Arial"/>
                <a:cs typeface="Arial"/>
              </a:rPr>
              <a:t>después,</a:t>
            </a:r>
            <a:r>
              <a:rPr lang="es-MX" b="1" spc="-35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solamente</a:t>
            </a:r>
            <a:r>
              <a:rPr lang="es-MX" b="1" spc="-15" dirty="0">
                <a:latin typeface="Arial"/>
                <a:cs typeface="Arial"/>
              </a:rPr>
              <a:t> </a:t>
            </a:r>
            <a:r>
              <a:rPr lang="es-MX" b="1" spc="110" dirty="0">
                <a:latin typeface="Arial"/>
                <a:cs typeface="Arial"/>
              </a:rPr>
              <a:t>a</a:t>
            </a:r>
            <a:r>
              <a:rPr lang="es-MX" b="1" spc="-5" dirty="0">
                <a:latin typeface="Arial"/>
                <a:cs typeface="Arial"/>
              </a:rPr>
              <a:t> </a:t>
            </a:r>
            <a:r>
              <a:rPr lang="es-MX" b="1" spc="-35" dirty="0">
                <a:latin typeface="Arial"/>
                <a:cs typeface="Arial"/>
              </a:rPr>
              <a:t>sistema</a:t>
            </a:r>
            <a:r>
              <a:rPr lang="es-MX" b="1" spc="-1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abierto</a:t>
            </a:r>
            <a:r>
              <a:rPr lang="es-MX" b="1" spc="-25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o</a:t>
            </a:r>
            <a:r>
              <a:rPr lang="es-MX" b="1" spc="-15" dirty="0">
                <a:latin typeface="Arial"/>
                <a:cs typeface="Arial"/>
              </a:rPr>
              <a:t> </a:t>
            </a:r>
            <a:r>
              <a:rPr lang="es-MX" b="1" spc="110" dirty="0">
                <a:latin typeface="Arial"/>
                <a:cs typeface="Arial"/>
              </a:rPr>
              <a:t>a</a:t>
            </a:r>
            <a:r>
              <a:rPr lang="es-MX" b="1" spc="-5" dirty="0">
                <a:latin typeface="Arial"/>
                <a:cs typeface="Arial"/>
              </a:rPr>
              <a:t> </a:t>
            </a:r>
            <a:r>
              <a:rPr lang="es-MX" b="1" spc="-10" dirty="0">
                <a:latin typeface="Arial"/>
                <a:cs typeface="Arial"/>
              </a:rPr>
              <a:t>distancia</a:t>
            </a:r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173261" y="538597"/>
            <a:ext cx="6696184" cy="345607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078230">
              <a:lnSpc>
                <a:spcPct val="100000"/>
              </a:lnSpc>
              <a:spcBef>
                <a:spcPts val="535"/>
              </a:spcBef>
            </a:pP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¿Puedo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cambiarme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del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plantel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asignado?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3262" y="2216388"/>
            <a:ext cx="6696184" cy="343043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65405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515"/>
              </a:spcBef>
            </a:pP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¿Puedo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cambiarme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carrera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asignada?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3261" y="4175570"/>
            <a:ext cx="6696184" cy="269304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ts val="2140"/>
              </a:lnSpc>
            </a:pPr>
            <a:r>
              <a:rPr sz="18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¿Qué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Century Gothic"/>
                <a:cs typeface="Century Gothic"/>
              </a:rPr>
              <a:t>sucede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1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asignan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primera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segunda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opción?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77027" y="4444874"/>
            <a:ext cx="6692418" cy="121635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56515" rIns="0" bIns="0" rtlCol="0">
            <a:spAutoFit/>
          </a:bodyPr>
          <a:lstStyle/>
          <a:p>
            <a:pPr marL="217170" marR="52705" algn="just">
              <a:spcBef>
                <a:spcPts val="445"/>
              </a:spcBef>
            </a:pPr>
            <a:r>
              <a:rPr sz="1800" b="1" spc="-110" dirty="0">
                <a:latin typeface="Arial"/>
                <a:cs typeface="Arial"/>
              </a:rPr>
              <a:t>R: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lang="es-MX" b="1" spc="-50" dirty="0">
                <a:latin typeface="Arial"/>
                <a:cs typeface="Arial"/>
              </a:rPr>
              <a:t>El sistema te </a:t>
            </a:r>
            <a:r>
              <a:rPr lang="es-MX" b="1" spc="-50" dirty="0" smtClean="0">
                <a:latin typeface="Arial"/>
                <a:cs typeface="Arial"/>
              </a:rPr>
              <a:t>considera una carrera </a:t>
            </a:r>
            <a:r>
              <a:rPr lang="es-MX" b="1" spc="-50" dirty="0">
                <a:latin typeface="Arial"/>
                <a:cs typeface="Arial"/>
              </a:rPr>
              <a:t>de acuerdo al área solicitada en tu primera opción, u otra donde el cupo, tu promedio </a:t>
            </a:r>
            <a:r>
              <a:rPr lang="es-MX" b="1" spc="-50" dirty="0" smtClean="0">
                <a:latin typeface="Arial"/>
                <a:cs typeface="Arial"/>
              </a:rPr>
              <a:t>y tu </a:t>
            </a:r>
            <a:r>
              <a:rPr lang="es-MX" b="1" spc="-50" dirty="0">
                <a:latin typeface="Arial"/>
                <a:cs typeface="Arial"/>
              </a:rPr>
              <a:t>trayectoria académica lo permitan.</a:t>
            </a:r>
            <a:endParaRPr lang="en-US" b="1" spc="-50" dirty="0">
              <a:latin typeface="Arial"/>
              <a:cs typeface="Arial"/>
            </a:endParaRPr>
          </a:p>
          <a:p>
            <a:pPr marL="217170" marR="52705" algn="just">
              <a:lnSpc>
                <a:spcPct val="100000"/>
              </a:lnSpc>
              <a:spcBef>
                <a:spcPts val="445"/>
              </a:spcBef>
            </a:pP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068" y="0"/>
            <a:ext cx="12111863" cy="6870700"/>
            <a:chOff x="-6350" y="0"/>
            <a:chExt cx="12204700" cy="6870700"/>
          </a:xfrm>
          <a:gradFill>
            <a:gsLst>
              <a:gs pos="4500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81160" cy="6857998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0" y="6857999"/>
                  </a:lnTo>
                  <a:lnTo>
                    <a:pt x="9276969" y="6857999"/>
                  </a:lnTo>
                  <a:lnTo>
                    <a:pt x="9308592" y="8127"/>
                  </a:lnTo>
                  <a:lnTo>
                    <a:pt x="23860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9308592" y="8127"/>
                  </a:lnTo>
                  <a:lnTo>
                    <a:pt x="9276969" y="6857999"/>
                  </a:lnTo>
                  <a:lnTo>
                    <a:pt x="0" y="6857999"/>
                  </a:lnTo>
                  <a:lnTo>
                    <a:pt x="2386076" y="0"/>
                  </a:lnTo>
                  <a:close/>
                </a:path>
              </a:pathLst>
            </a:custGeom>
            <a:grpFill/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0" y="0"/>
                  </a:moveTo>
                  <a:lnTo>
                    <a:pt x="0" y="6857999"/>
                  </a:lnTo>
                  <a:lnTo>
                    <a:pt x="2378964" y="92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2378964" y="9271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2378964" y="9271"/>
                  </a:lnTo>
                  <a:close/>
                </a:path>
              </a:pathLst>
            </a:custGeom>
            <a:grpFill/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04660" y="4346652"/>
            <a:ext cx="6747028" cy="1242648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16635" marR="729615" indent="-219710" algn="just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¿Los</a:t>
            </a:r>
            <a:r>
              <a:rPr sz="20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exámenes</a:t>
            </a:r>
            <a:r>
              <a:rPr sz="20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extraordinarios</a:t>
            </a:r>
            <a:r>
              <a:rPr sz="20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MX" sz="2000" b="1" spc="-114" dirty="0" smtClean="0">
                <a:solidFill>
                  <a:srgbClr val="FFFFFF"/>
                </a:solidFill>
                <a:latin typeface="Century Gothic"/>
                <a:cs typeface="Century Gothic"/>
              </a:rPr>
              <a:t>que se aplicarán en </a:t>
            </a:r>
            <a:r>
              <a:rPr sz="2000" b="1" spc="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2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agosto</a:t>
            </a:r>
            <a:r>
              <a:rPr lang="es-MX" sz="20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de esté año,</a:t>
            </a:r>
            <a:r>
              <a:rPr sz="2000" b="1" spc="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son </a:t>
            </a:r>
            <a:r>
              <a:rPr sz="2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considerados</a:t>
            </a:r>
            <a:r>
              <a:rPr sz="20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para</a:t>
            </a:r>
            <a:r>
              <a:rPr sz="2000" b="1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20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Pase</a:t>
            </a:r>
            <a:r>
              <a:rPr sz="20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Reglamentado</a:t>
            </a:r>
            <a:r>
              <a:rPr lang="es-MX" sz="20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 de este año</a:t>
            </a:r>
            <a:r>
              <a:rPr sz="2000" b="1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4660" y="5626128"/>
            <a:ext cx="6747028" cy="92333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ts val="1825"/>
              </a:lnSpc>
            </a:pP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:</a:t>
            </a:r>
            <a:r>
              <a:rPr lang="es-MX" sz="1800" b="1" spc="-10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No</a:t>
            </a:r>
            <a:r>
              <a:rPr sz="1800" b="1" spc="-30" dirty="0" smtClean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consideran,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95" dirty="0">
                <a:latin typeface="Arial"/>
                <a:cs typeface="Arial"/>
              </a:rPr>
              <a:t>ya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pertenecen </a:t>
            </a:r>
            <a:r>
              <a:rPr sz="1800" b="1" dirty="0">
                <a:latin typeface="Arial"/>
                <a:cs typeface="Arial"/>
              </a:rPr>
              <a:t>al</a:t>
            </a:r>
            <a:r>
              <a:rPr sz="1800" b="1" spc="-25" dirty="0">
                <a:latin typeface="Arial"/>
                <a:cs typeface="Arial"/>
              </a:rPr>
              <a:t> siguiente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95" dirty="0" err="1">
                <a:latin typeface="Arial"/>
                <a:cs typeface="Arial"/>
              </a:rPr>
              <a:t>ciclo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escolar</a:t>
            </a:r>
            <a:r>
              <a:rPr lang="es-MX" b="1" spc="-10" dirty="0">
                <a:latin typeface="Arial"/>
                <a:cs typeface="Arial"/>
              </a:rPr>
              <a:t> </a:t>
            </a:r>
            <a:r>
              <a:rPr sz="1800" b="1" spc="90" dirty="0" smtClean="0">
                <a:latin typeface="Arial"/>
                <a:cs typeface="Arial"/>
              </a:rPr>
              <a:t>y</a:t>
            </a:r>
            <a:r>
              <a:rPr sz="1800" b="1" spc="45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puedes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estar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inscrito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mismo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ciclo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escolar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nivel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bachillerato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licenciatura </a:t>
            </a:r>
            <a:r>
              <a:rPr sz="1800" b="1" spc="-10" dirty="0">
                <a:latin typeface="Arial"/>
                <a:cs typeface="Arial"/>
              </a:rPr>
              <a:t>(Invasión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Ciclo</a:t>
            </a:r>
            <a:r>
              <a:rPr sz="1800" b="1" spc="-10" dirty="0">
                <a:latin typeface="Arial"/>
                <a:cs typeface="Arial"/>
              </a:rPr>
              <a:t> Escolar).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5022976" y="598571"/>
            <a:ext cx="7088505" cy="319318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16635" marR="729615" indent="-219710">
              <a:lnSpc>
                <a:spcPct val="100000"/>
              </a:lnSpc>
              <a:spcBef>
                <a:spcPts val="90"/>
              </a:spcBef>
            </a:pPr>
            <a:r>
              <a:rPr sz="20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¿</a:t>
            </a:r>
            <a:r>
              <a:rPr lang="es-MX" sz="200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Puedo tomarme un año sabático?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5022976" y="917889"/>
            <a:ext cx="6828712" cy="1674817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10489" marR="81915" lvl="0" algn="just">
              <a:lnSpc>
                <a:spcPct val="100200"/>
              </a:lnSpc>
              <a:spcBef>
                <a:spcPts val="165"/>
              </a:spcBef>
              <a:defRPr/>
            </a:pPr>
            <a:r>
              <a:rPr lang="es-MX" b="1" dirty="0" smtClean="0">
                <a:latin typeface="Arial"/>
                <a:cs typeface="Arial"/>
              </a:rPr>
              <a:t>R: Es </a:t>
            </a:r>
            <a:r>
              <a:rPr lang="es-MX" b="1" dirty="0">
                <a:latin typeface="Arial"/>
                <a:cs typeface="Arial"/>
              </a:rPr>
              <a:t>importante que consideres </a:t>
            </a:r>
            <a:r>
              <a:rPr lang="es-MX" b="1" dirty="0" smtClean="0">
                <a:latin typeface="Arial"/>
                <a:cs typeface="Arial"/>
              </a:rPr>
              <a:t>que, </a:t>
            </a:r>
            <a:r>
              <a:rPr lang="es-MX" b="1" dirty="0">
                <a:latin typeface="Arial"/>
                <a:cs typeface="Arial"/>
              </a:rPr>
              <a:t>el sistema considera los años que transcurren para la asignación de </a:t>
            </a:r>
            <a:r>
              <a:rPr lang="es-MX" b="1" dirty="0" smtClean="0">
                <a:latin typeface="Arial"/>
                <a:cs typeface="Arial"/>
              </a:rPr>
              <a:t>carreras, </a:t>
            </a:r>
            <a:r>
              <a:rPr lang="es-MX" b="1" dirty="0">
                <a:latin typeface="Arial"/>
                <a:cs typeface="Arial"/>
              </a:rPr>
              <a:t>lo más recomendable es </a:t>
            </a:r>
            <a:r>
              <a:rPr lang="es-MX" b="1" dirty="0" smtClean="0">
                <a:latin typeface="Arial"/>
                <a:cs typeface="Arial"/>
              </a:rPr>
              <a:t>que </a:t>
            </a:r>
            <a:r>
              <a:rPr lang="es-MX" b="1" dirty="0">
                <a:latin typeface="Arial"/>
                <a:cs typeface="Arial"/>
              </a:rPr>
              <a:t>te inscribas en la carrera asignada e inmediatamente acudas a Servicios Escolares de tu Escuela o Facultad asignada para </a:t>
            </a:r>
            <a:r>
              <a:rPr lang="es-MX" b="1" dirty="0" smtClean="0">
                <a:latin typeface="Arial"/>
                <a:cs typeface="Arial"/>
              </a:rPr>
              <a:t>solicitar informes de la </a:t>
            </a:r>
            <a:r>
              <a:rPr lang="es-MX" b="1" dirty="0">
                <a:latin typeface="Arial"/>
                <a:cs typeface="Arial"/>
              </a:rPr>
              <a:t>suspensión de </a:t>
            </a:r>
            <a:r>
              <a:rPr lang="es-MX" b="1" dirty="0" smtClean="0">
                <a:latin typeface="Arial"/>
                <a:cs typeface="Arial"/>
              </a:rPr>
              <a:t>estudios (Art. 23 RGI).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063818" y="2769713"/>
            <a:ext cx="678787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¿Debo registrar mi Pase Reglamentado si voy a presentar exámenes extraordinarios?</a:t>
            </a:r>
            <a:endParaRPr lang="es-MX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5059488" y="3488067"/>
            <a:ext cx="6792200" cy="85343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710" marR="183515" algn="just">
              <a:lnSpc>
                <a:spcPct val="100000"/>
              </a:lnSpc>
              <a:spcBef>
                <a:spcPts val="175"/>
              </a:spcBef>
            </a:pPr>
            <a:r>
              <a:rPr sz="1800" b="1" spc="-30" dirty="0" smtClean="0">
                <a:latin typeface="Arial"/>
                <a:cs typeface="Arial"/>
              </a:rPr>
              <a:t>R:</a:t>
            </a:r>
            <a:r>
              <a:rPr lang="es-MX" sz="1800" b="1" spc="-30" dirty="0" smtClean="0">
                <a:latin typeface="Arial"/>
                <a:cs typeface="Arial"/>
              </a:rPr>
              <a:t> </a:t>
            </a:r>
            <a:r>
              <a:rPr lang="es-MX" b="1" spc="-30" dirty="0" smtClean="0">
                <a:latin typeface="Arial"/>
                <a:cs typeface="Arial"/>
              </a:rPr>
              <a:t>TODOS deben registrar su Pase Reglamentado independientemente si van a presentar exámenes extraordinarios</a:t>
            </a:r>
            <a:r>
              <a:rPr sz="1800" b="1" spc="-5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5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  <a:gradFill>
            <a:gsLst>
              <a:gs pos="4500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81160" cy="6857998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0" y="6857999"/>
                  </a:lnTo>
                  <a:lnTo>
                    <a:pt x="9276969" y="6857999"/>
                  </a:lnTo>
                  <a:lnTo>
                    <a:pt x="9308592" y="8127"/>
                  </a:lnTo>
                  <a:lnTo>
                    <a:pt x="23860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3407" y="0"/>
              <a:ext cx="9309100" cy="6858000"/>
            </a:xfrm>
            <a:custGeom>
              <a:avLst/>
              <a:gdLst/>
              <a:ahLst/>
              <a:cxnLst/>
              <a:rect l="l" t="t" r="r" b="b"/>
              <a:pathLst>
                <a:path w="9309100" h="6858000">
                  <a:moveTo>
                    <a:pt x="2386076" y="0"/>
                  </a:moveTo>
                  <a:lnTo>
                    <a:pt x="9308592" y="8127"/>
                  </a:lnTo>
                  <a:lnTo>
                    <a:pt x="9276969" y="6857999"/>
                  </a:lnTo>
                  <a:lnTo>
                    <a:pt x="0" y="6857999"/>
                  </a:lnTo>
                  <a:lnTo>
                    <a:pt x="2386076" y="0"/>
                  </a:lnTo>
                  <a:close/>
                </a:path>
              </a:pathLst>
            </a:custGeom>
            <a:grpFill/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0" y="0"/>
                  </a:moveTo>
                  <a:lnTo>
                    <a:pt x="0" y="6857999"/>
                  </a:lnTo>
                  <a:lnTo>
                    <a:pt x="2378964" y="92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9345" cy="6858000"/>
            </a:xfrm>
            <a:custGeom>
              <a:avLst/>
              <a:gdLst/>
              <a:ahLst/>
              <a:cxnLst/>
              <a:rect l="l" t="t" r="r" b="b"/>
              <a:pathLst>
                <a:path w="2379345" h="6858000">
                  <a:moveTo>
                    <a:pt x="2378964" y="9271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2378964" y="9271"/>
                  </a:lnTo>
                  <a:close/>
                </a:path>
              </a:pathLst>
            </a:custGeom>
            <a:grpFill/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68240" y="1343826"/>
            <a:ext cx="6883449" cy="85343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710" marR="183515">
              <a:lnSpc>
                <a:spcPct val="100000"/>
              </a:lnSpc>
              <a:spcBef>
                <a:spcPts val="175"/>
              </a:spcBef>
            </a:pPr>
            <a:r>
              <a:rPr sz="1800" b="1" spc="-30" dirty="0" smtClean="0">
                <a:latin typeface="Arial"/>
                <a:cs typeface="Arial"/>
              </a:rPr>
              <a:t>R:</a:t>
            </a:r>
            <a:r>
              <a:rPr lang="es-MX" sz="1800" b="1" spc="-30" dirty="0" smtClean="0">
                <a:latin typeface="Arial"/>
                <a:cs typeface="Arial"/>
              </a:rPr>
              <a:t> </a:t>
            </a:r>
            <a:r>
              <a:rPr sz="1800" b="1" spc="-30" dirty="0" smtClean="0">
                <a:latin typeface="Arial"/>
                <a:cs typeface="Arial"/>
              </a:rPr>
              <a:t>No</a:t>
            </a:r>
            <a:r>
              <a:rPr sz="1800" b="1" spc="-30" dirty="0">
                <a:latin typeface="Arial"/>
                <a:cs typeface="Arial"/>
              </a:rPr>
              <a:t>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solo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por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trámite</a:t>
            </a:r>
            <a:r>
              <a:rPr lang="es-MX" sz="1800" b="1" dirty="0" smtClean="0">
                <a:latin typeface="Arial"/>
                <a:cs typeface="Arial"/>
              </a:rPr>
              <a:t>, siempre y cuando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dirty="0" smtClean="0">
                <a:latin typeface="Arial"/>
                <a:cs typeface="Arial"/>
              </a:rPr>
              <a:t>el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plantel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destino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lo </a:t>
            </a:r>
            <a:r>
              <a:rPr sz="1800" b="1" dirty="0">
                <a:latin typeface="Arial"/>
                <a:cs typeface="Arial"/>
              </a:rPr>
              <a:t>permita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su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defecto,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examen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concurso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selección.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0445" y="3681527"/>
            <a:ext cx="6821244" cy="1683794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290830">
              <a:lnSpc>
                <a:spcPct val="100000"/>
              </a:lnSpc>
              <a:spcBef>
                <a:spcPts val="170"/>
              </a:spcBef>
            </a:pPr>
            <a:r>
              <a:rPr sz="1800" b="1" dirty="0">
                <a:latin typeface="Century Gothic"/>
                <a:cs typeface="Century Gothic"/>
              </a:rPr>
              <a:t>R:</a:t>
            </a:r>
            <a:r>
              <a:rPr sz="1800" b="1" spc="-5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Los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30" dirty="0">
                <a:latin typeface="Century Gothic"/>
                <a:cs typeface="Century Gothic"/>
              </a:rPr>
              <a:t>promedios</a:t>
            </a:r>
            <a:r>
              <a:rPr sz="1800" b="1" spc="-40" dirty="0">
                <a:latin typeface="Century Gothic"/>
                <a:cs typeface="Century Gothic"/>
              </a:rPr>
              <a:t> </a:t>
            </a:r>
            <a:r>
              <a:rPr sz="1800" b="1" spc="-80" dirty="0">
                <a:latin typeface="Century Gothic"/>
                <a:cs typeface="Century Gothic"/>
              </a:rPr>
              <a:t>que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spc="-100" dirty="0">
                <a:latin typeface="Century Gothic"/>
                <a:cs typeface="Century Gothic"/>
              </a:rPr>
              <a:t>aparecen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50" dirty="0">
                <a:latin typeface="Century Gothic"/>
                <a:cs typeface="Century Gothic"/>
              </a:rPr>
              <a:t>en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el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folleto,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son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solo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una 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referencia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del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65" dirty="0" err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comportamiento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s-MX" sz="1800" b="1" u="sng" spc="-60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de la demanda </a:t>
            </a:r>
            <a:r>
              <a:rPr sz="1800" b="1" u="sng" spc="-40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del</a:t>
            </a:r>
            <a:r>
              <a:rPr sz="1800" b="1" u="sng" spc="-55" dirty="0" smtClean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año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pasado,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es-MX" b="1" u="sng" spc="-10" dirty="0" smtClean="0">
                <a:latin typeface="Century Gothic"/>
                <a:cs typeface="Century Gothic"/>
              </a:rPr>
              <a:t>NINGUNA CARRERA PIDE PROMEDIO</a:t>
            </a:r>
            <a:r>
              <a:rPr sz="1800" b="1" spc="-45" dirty="0" smtClean="0">
                <a:latin typeface="Century Gothic"/>
                <a:cs typeface="Century Gothic"/>
              </a:rPr>
              <a:t>,</a:t>
            </a:r>
            <a:r>
              <a:rPr sz="1800" b="1" spc="-40" dirty="0" smtClean="0">
                <a:latin typeface="Century Gothic"/>
                <a:cs typeface="Century Gothic"/>
              </a:rPr>
              <a:t> </a:t>
            </a:r>
            <a:r>
              <a:rPr lang="es-MX" b="1" spc="-40" dirty="0" smtClean="0">
                <a:latin typeface="Century Gothic"/>
                <a:cs typeface="Century Gothic"/>
              </a:rPr>
              <a:t>todo depende </a:t>
            </a:r>
            <a:r>
              <a:rPr sz="1800" b="1" spc="-95" dirty="0" smtClean="0">
                <a:latin typeface="Century Gothic"/>
                <a:cs typeface="Century Gothic"/>
              </a:rPr>
              <a:t>de</a:t>
            </a:r>
            <a:r>
              <a:rPr sz="1800" b="1" spc="-25" dirty="0" smtClean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la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95" dirty="0">
                <a:latin typeface="Century Gothic"/>
                <a:cs typeface="Century Gothic"/>
              </a:rPr>
              <a:t>demanda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60" dirty="0">
                <a:latin typeface="Century Gothic"/>
                <a:cs typeface="Century Gothic"/>
              </a:rPr>
              <a:t>que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55" dirty="0">
                <a:latin typeface="Century Gothic"/>
                <a:cs typeface="Century Gothic"/>
              </a:rPr>
              <a:t>tenga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165" dirty="0" err="1">
                <a:latin typeface="Century Gothic"/>
                <a:cs typeface="Century Gothic"/>
              </a:rPr>
              <a:t>cada</a:t>
            </a:r>
            <a:r>
              <a:rPr sz="1800" b="1" spc="-30" dirty="0">
                <a:latin typeface="Century Gothic"/>
                <a:cs typeface="Century Gothic"/>
              </a:rPr>
              <a:t> </a:t>
            </a:r>
            <a:r>
              <a:rPr lang="es-MX" sz="1800" b="1" spc="-30" dirty="0" smtClean="0">
                <a:latin typeface="Century Gothic"/>
                <a:cs typeface="Century Gothic"/>
              </a:rPr>
              <a:t>año</a:t>
            </a:r>
            <a:r>
              <a:rPr sz="1800" b="1" spc="-25" dirty="0" smtClean="0">
                <a:latin typeface="Century Gothic"/>
                <a:cs typeface="Century Gothic"/>
              </a:rPr>
              <a:t> </a:t>
            </a:r>
            <a:r>
              <a:rPr lang="es-MX" b="1" spc="-114" dirty="0" smtClean="0">
                <a:latin typeface="Century Gothic"/>
                <a:cs typeface="Century Gothic"/>
              </a:rPr>
              <a:t>las </a:t>
            </a:r>
            <a:r>
              <a:rPr sz="1800" b="1" spc="-20" dirty="0" err="1" smtClean="0">
                <a:latin typeface="Century Gothic"/>
                <a:cs typeface="Century Gothic"/>
              </a:rPr>
              <a:t>carreras</a:t>
            </a:r>
            <a:r>
              <a:rPr lang="es-MX" sz="1800" b="1" spc="-20" dirty="0" smtClean="0">
                <a:latin typeface="Century Gothic"/>
                <a:cs typeface="Century Gothic"/>
              </a:rPr>
              <a:t> que se ofertan</a:t>
            </a:r>
            <a:r>
              <a:rPr sz="1800" b="1" spc="-110" dirty="0" smtClean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y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el</a:t>
            </a:r>
            <a:r>
              <a:rPr sz="1800" b="1" spc="-40" dirty="0">
                <a:latin typeface="Century Gothic"/>
                <a:cs typeface="Century Gothic"/>
              </a:rPr>
              <a:t> </a:t>
            </a:r>
            <a:r>
              <a:rPr sz="1800" b="1" spc="-30" dirty="0" err="1">
                <a:latin typeface="Century Gothic"/>
                <a:cs typeface="Century Gothic"/>
              </a:rPr>
              <a:t>promedio</a:t>
            </a:r>
            <a:r>
              <a:rPr sz="1800" b="1" spc="-50" dirty="0">
                <a:latin typeface="Century Gothic"/>
                <a:cs typeface="Century Gothic"/>
              </a:rPr>
              <a:t> </a:t>
            </a:r>
            <a:r>
              <a:rPr lang="es-MX" b="1" spc="-50" dirty="0">
                <a:latin typeface="Century Gothic"/>
                <a:cs typeface="Century Gothic"/>
              </a:rPr>
              <a:t>con el </a:t>
            </a:r>
            <a:r>
              <a:rPr lang="es-MX" b="1" spc="-50" dirty="0" smtClean="0">
                <a:latin typeface="Century Gothic"/>
                <a:cs typeface="Century Gothic"/>
              </a:rPr>
              <a:t>cual,</a:t>
            </a:r>
            <a:r>
              <a:rPr sz="1800" b="1" spc="-45" dirty="0" smtClean="0">
                <a:latin typeface="Century Gothic"/>
                <a:cs typeface="Century Gothic"/>
              </a:rPr>
              <a:t> </a:t>
            </a:r>
            <a:r>
              <a:rPr sz="1800" b="1" spc="-30" dirty="0">
                <a:latin typeface="Century Gothic"/>
                <a:cs typeface="Century Gothic"/>
              </a:rPr>
              <a:t>egresa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165" dirty="0">
                <a:latin typeface="Century Gothic"/>
                <a:cs typeface="Century Gothic"/>
              </a:rPr>
              <a:t>cada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generación.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9952" y="998219"/>
            <a:ext cx="6901737" cy="345607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¿Existen</a:t>
            </a:r>
            <a:r>
              <a:rPr sz="18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permutas</a:t>
            </a:r>
            <a:r>
              <a:rPr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para</a:t>
            </a:r>
            <a:r>
              <a:rPr sz="1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cambiarme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plantel?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0445" y="2709908"/>
            <a:ext cx="6854493" cy="970779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1003935" marR="809625" indent="-253365">
              <a:lnSpc>
                <a:spcPct val="100000"/>
              </a:lnSpc>
              <a:spcBef>
                <a:spcPts val="1090"/>
              </a:spcBef>
            </a:pP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¿Los</a:t>
            </a: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promedios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que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aparecen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folleto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del </a:t>
            </a: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Pase 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Reglamentado,</a:t>
            </a:r>
            <a:r>
              <a:rPr sz="1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son</a:t>
            </a:r>
            <a:r>
              <a:rPr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los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que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piden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las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carreras?</a:t>
            </a:r>
            <a:endParaRPr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47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3;p11">
            <a:extLst>
              <a:ext uri="{FF2B5EF4-FFF2-40B4-BE49-F238E27FC236}">
                <a16:creationId xmlns:a16="http://schemas.microsoft.com/office/drawing/2014/main" id="{AB7F5BB4-6295-C37B-4C5A-62779E913A12}"/>
              </a:ext>
            </a:extLst>
          </p:cNvPr>
          <p:cNvSpPr/>
          <p:nvPr/>
        </p:nvSpPr>
        <p:spPr>
          <a:xfrm>
            <a:off x="338859" y="1514709"/>
            <a:ext cx="82421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000"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B931C8-EA21-477C-B641-1DEF10E9D91D}"/>
              </a:ext>
            </a:extLst>
          </p:cNvPr>
          <p:cNvSpPr txBox="1"/>
          <p:nvPr/>
        </p:nvSpPr>
        <p:spPr>
          <a:xfrm>
            <a:off x="2415073" y="25192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E12397-3C97-9CA1-F3F9-A1F329282D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95F81E-08F0-DF64-2953-859C1F83E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1285493"/>
            <a:ext cx="9360507" cy="50176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88226" y="4208983"/>
            <a:ext cx="127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 Código QR</a:t>
            </a:r>
            <a:endParaRPr lang="es-MX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3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74339"/>
            <a:ext cx="11067364" cy="6246623"/>
            <a:chOff x="1028700" y="261508"/>
            <a:chExt cx="16601046" cy="9369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652544"/>
              <a:ext cx="16221074" cy="89788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386396"/>
              <a:ext cx="10982324" cy="6067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87740" y="2677012"/>
              <a:ext cx="6065520" cy="3669029"/>
            </a:xfrm>
            <a:custGeom>
              <a:avLst/>
              <a:gdLst/>
              <a:ahLst/>
              <a:cxnLst/>
              <a:rect l="l" t="t" r="r" b="b"/>
              <a:pathLst>
                <a:path w="6065520" h="3669029">
                  <a:moveTo>
                    <a:pt x="438112" y="1105048"/>
                  </a:moveTo>
                  <a:lnTo>
                    <a:pt x="421834" y="1103362"/>
                  </a:lnTo>
                  <a:lnTo>
                    <a:pt x="407416" y="1098304"/>
                  </a:lnTo>
                  <a:lnTo>
                    <a:pt x="394859" y="1089875"/>
                  </a:lnTo>
                  <a:lnTo>
                    <a:pt x="384162" y="1078073"/>
                  </a:lnTo>
                  <a:lnTo>
                    <a:pt x="384162" y="974824"/>
                  </a:lnTo>
                  <a:lnTo>
                    <a:pt x="386023" y="910409"/>
                  </a:lnTo>
                  <a:lnTo>
                    <a:pt x="391604" y="845529"/>
                  </a:lnTo>
                  <a:lnTo>
                    <a:pt x="406486" y="796695"/>
                  </a:lnTo>
                  <a:lnTo>
                    <a:pt x="434392" y="780417"/>
                  </a:lnTo>
                  <a:lnTo>
                    <a:pt x="446368" y="786463"/>
                  </a:lnTo>
                  <a:lnTo>
                    <a:pt x="469738" y="826926"/>
                  </a:lnTo>
                  <a:lnTo>
                    <a:pt x="479331" y="879423"/>
                  </a:lnTo>
                  <a:lnTo>
                    <a:pt x="479970" y="894829"/>
                  </a:lnTo>
                  <a:lnTo>
                    <a:pt x="479970" y="898549"/>
                  </a:lnTo>
                  <a:lnTo>
                    <a:pt x="481714" y="914246"/>
                  </a:lnTo>
                  <a:lnTo>
                    <a:pt x="485551" y="965522"/>
                  </a:lnTo>
                  <a:lnTo>
                    <a:pt x="487295" y="1016798"/>
                  </a:lnTo>
                  <a:lnTo>
                    <a:pt x="487412" y="1032495"/>
                  </a:lnTo>
                  <a:lnTo>
                    <a:pt x="483691" y="1032495"/>
                  </a:lnTo>
                  <a:lnTo>
                    <a:pt x="477122" y="1034762"/>
                  </a:lnTo>
                  <a:lnTo>
                    <a:pt x="473226" y="1041564"/>
                  </a:lnTo>
                  <a:lnTo>
                    <a:pt x="472006" y="1052900"/>
                  </a:lnTo>
                  <a:lnTo>
                    <a:pt x="473459" y="1068771"/>
                  </a:lnTo>
                  <a:lnTo>
                    <a:pt x="473692" y="1084643"/>
                  </a:lnTo>
                  <a:lnTo>
                    <a:pt x="467878" y="1095979"/>
                  </a:lnTo>
                  <a:lnTo>
                    <a:pt x="456018" y="1102781"/>
                  </a:lnTo>
                  <a:lnTo>
                    <a:pt x="438112" y="1105048"/>
                  </a:lnTo>
                  <a:close/>
                </a:path>
                <a:path w="6065520" h="3669029">
                  <a:moveTo>
                    <a:pt x="327421" y="3668613"/>
                  </a:moveTo>
                  <a:lnTo>
                    <a:pt x="273704" y="3666752"/>
                  </a:lnTo>
                  <a:lnTo>
                    <a:pt x="211149" y="3661171"/>
                  </a:lnTo>
                  <a:lnTo>
                    <a:pt x="152316" y="3646056"/>
                  </a:lnTo>
                  <a:lnTo>
                    <a:pt x="109760" y="3615592"/>
                  </a:lnTo>
                  <a:lnTo>
                    <a:pt x="69298" y="3557922"/>
                  </a:lnTo>
                  <a:lnTo>
                    <a:pt x="52903" y="3520017"/>
                  </a:lnTo>
                  <a:lnTo>
                    <a:pt x="39067" y="3476066"/>
                  </a:lnTo>
                  <a:lnTo>
                    <a:pt x="28021" y="3428569"/>
                  </a:lnTo>
                  <a:lnTo>
                    <a:pt x="19068" y="3379095"/>
                  </a:lnTo>
                  <a:lnTo>
                    <a:pt x="12208" y="3327645"/>
                  </a:lnTo>
                  <a:lnTo>
                    <a:pt x="7441" y="3274218"/>
                  </a:lnTo>
                  <a:lnTo>
                    <a:pt x="4185" y="3221024"/>
                  </a:lnTo>
                  <a:lnTo>
                    <a:pt x="1860" y="3169341"/>
                  </a:lnTo>
                  <a:lnTo>
                    <a:pt x="465" y="3119169"/>
                  </a:lnTo>
                  <a:lnTo>
                    <a:pt x="0" y="3070510"/>
                  </a:lnTo>
                  <a:lnTo>
                    <a:pt x="892" y="3017304"/>
                  </a:lnTo>
                  <a:lnTo>
                    <a:pt x="3571" y="2967074"/>
                  </a:lnTo>
                  <a:lnTo>
                    <a:pt x="8036" y="2919821"/>
                  </a:lnTo>
                  <a:lnTo>
                    <a:pt x="14287" y="2875545"/>
                  </a:lnTo>
                  <a:lnTo>
                    <a:pt x="22324" y="2834245"/>
                  </a:lnTo>
                  <a:lnTo>
                    <a:pt x="35346" y="2786108"/>
                  </a:lnTo>
                  <a:lnTo>
                    <a:pt x="51159" y="2740297"/>
                  </a:lnTo>
                  <a:lnTo>
                    <a:pt x="69763" y="2696811"/>
                  </a:lnTo>
                  <a:lnTo>
                    <a:pt x="91157" y="2655651"/>
                  </a:lnTo>
                  <a:lnTo>
                    <a:pt x="91157" y="2651930"/>
                  </a:lnTo>
                  <a:lnTo>
                    <a:pt x="107319" y="2614142"/>
                  </a:lnTo>
                  <a:lnTo>
                    <a:pt x="125108" y="2577051"/>
                  </a:lnTo>
                  <a:lnTo>
                    <a:pt x="144526" y="2540658"/>
                  </a:lnTo>
                  <a:lnTo>
                    <a:pt x="165571" y="2504963"/>
                  </a:lnTo>
                  <a:lnTo>
                    <a:pt x="187081" y="2469267"/>
                  </a:lnTo>
                  <a:lnTo>
                    <a:pt x="207894" y="2432874"/>
                  </a:lnTo>
                  <a:lnTo>
                    <a:pt x="228009" y="2395783"/>
                  </a:lnTo>
                  <a:lnTo>
                    <a:pt x="247426" y="2357995"/>
                  </a:lnTo>
                  <a:lnTo>
                    <a:pt x="338584" y="2175681"/>
                  </a:lnTo>
                  <a:lnTo>
                    <a:pt x="356489" y="2128474"/>
                  </a:lnTo>
                  <a:lnTo>
                    <a:pt x="371140" y="2055688"/>
                  </a:lnTo>
                  <a:lnTo>
                    <a:pt x="377069" y="2011679"/>
                  </a:lnTo>
                  <a:lnTo>
                    <a:pt x="381837" y="1966158"/>
                  </a:lnTo>
                  <a:lnTo>
                    <a:pt x="385441" y="1919126"/>
                  </a:lnTo>
                  <a:lnTo>
                    <a:pt x="387883" y="1870583"/>
                  </a:lnTo>
                  <a:lnTo>
                    <a:pt x="396254" y="1501303"/>
                  </a:lnTo>
                  <a:lnTo>
                    <a:pt x="398735" y="1503784"/>
                  </a:lnTo>
                  <a:lnTo>
                    <a:pt x="404936" y="1505024"/>
                  </a:lnTo>
                  <a:lnTo>
                    <a:pt x="414858" y="1505024"/>
                  </a:lnTo>
                  <a:lnTo>
                    <a:pt x="452995" y="1505024"/>
                  </a:lnTo>
                  <a:lnTo>
                    <a:pt x="452995" y="1512465"/>
                  </a:lnTo>
                  <a:lnTo>
                    <a:pt x="456483" y="1517465"/>
                  </a:lnTo>
                  <a:lnTo>
                    <a:pt x="459506" y="1528743"/>
                  </a:lnTo>
                  <a:lnTo>
                    <a:pt x="464157" y="1570136"/>
                  </a:lnTo>
                  <a:lnTo>
                    <a:pt x="467878" y="1625249"/>
                  </a:lnTo>
                  <a:lnTo>
                    <a:pt x="471599" y="1684548"/>
                  </a:lnTo>
                  <a:lnTo>
                    <a:pt x="473633" y="1712918"/>
                  </a:lnTo>
                  <a:lnTo>
                    <a:pt x="475087" y="1737568"/>
                  </a:lnTo>
                  <a:lnTo>
                    <a:pt x="475959" y="1758497"/>
                  </a:lnTo>
                  <a:lnTo>
                    <a:pt x="476249" y="1775705"/>
                  </a:lnTo>
                  <a:lnTo>
                    <a:pt x="476249" y="2030573"/>
                  </a:lnTo>
                  <a:lnTo>
                    <a:pt x="469850" y="2077156"/>
                  </a:lnTo>
                  <a:lnTo>
                    <a:pt x="460325" y="2122400"/>
                  </a:lnTo>
                  <a:lnTo>
                    <a:pt x="447674" y="2166304"/>
                  </a:lnTo>
                  <a:lnTo>
                    <a:pt x="431899" y="2208869"/>
                  </a:lnTo>
                  <a:lnTo>
                    <a:pt x="412998" y="2250095"/>
                  </a:lnTo>
                  <a:lnTo>
                    <a:pt x="391976" y="2290315"/>
                  </a:lnTo>
                  <a:lnTo>
                    <a:pt x="369837" y="2330611"/>
                  </a:lnTo>
                  <a:lnTo>
                    <a:pt x="346583" y="2370980"/>
                  </a:lnTo>
                  <a:lnTo>
                    <a:pt x="322212" y="2411424"/>
                  </a:lnTo>
                  <a:lnTo>
                    <a:pt x="296726" y="2451943"/>
                  </a:lnTo>
                  <a:lnTo>
                    <a:pt x="271016" y="2492908"/>
                  </a:lnTo>
                  <a:lnTo>
                    <a:pt x="245975" y="2535435"/>
                  </a:lnTo>
                  <a:lnTo>
                    <a:pt x="221605" y="2579526"/>
                  </a:lnTo>
                  <a:lnTo>
                    <a:pt x="197904" y="2625179"/>
                  </a:lnTo>
                  <a:lnTo>
                    <a:pt x="174873" y="2672394"/>
                  </a:lnTo>
                  <a:lnTo>
                    <a:pt x="156993" y="2713503"/>
                  </a:lnTo>
                  <a:lnTo>
                    <a:pt x="141180" y="2756834"/>
                  </a:lnTo>
                  <a:lnTo>
                    <a:pt x="127434" y="2802386"/>
                  </a:lnTo>
                  <a:lnTo>
                    <a:pt x="115755" y="2850161"/>
                  </a:lnTo>
                  <a:lnTo>
                    <a:pt x="106143" y="2900158"/>
                  </a:lnTo>
                  <a:lnTo>
                    <a:pt x="98598" y="2952377"/>
                  </a:lnTo>
                  <a:lnTo>
                    <a:pt x="98598" y="2956098"/>
                  </a:lnTo>
                  <a:lnTo>
                    <a:pt x="98366" y="2975050"/>
                  </a:lnTo>
                  <a:lnTo>
                    <a:pt x="97668" y="2993770"/>
                  </a:lnTo>
                  <a:lnTo>
                    <a:pt x="96505" y="3012257"/>
                  </a:lnTo>
                  <a:lnTo>
                    <a:pt x="94877" y="3030512"/>
                  </a:lnTo>
                  <a:lnTo>
                    <a:pt x="93250" y="3048302"/>
                  </a:lnTo>
                  <a:lnTo>
                    <a:pt x="92087" y="3065394"/>
                  </a:lnTo>
                  <a:lnTo>
                    <a:pt x="91389" y="3081788"/>
                  </a:lnTo>
                  <a:lnTo>
                    <a:pt x="91157" y="3097485"/>
                  </a:lnTo>
                  <a:lnTo>
                    <a:pt x="92087" y="3151017"/>
                  </a:lnTo>
                  <a:lnTo>
                    <a:pt x="94877" y="3202651"/>
                  </a:lnTo>
                  <a:lnTo>
                    <a:pt x="99528" y="3252387"/>
                  </a:lnTo>
                  <a:lnTo>
                    <a:pt x="106040" y="3300225"/>
                  </a:lnTo>
                  <a:lnTo>
                    <a:pt x="114411" y="3346164"/>
                  </a:lnTo>
                  <a:lnTo>
                    <a:pt x="124643" y="3390205"/>
                  </a:lnTo>
                  <a:lnTo>
                    <a:pt x="136735" y="3432348"/>
                  </a:lnTo>
                  <a:lnTo>
                    <a:pt x="156827" y="3484587"/>
                  </a:lnTo>
                  <a:lnTo>
                    <a:pt x="180640" y="3525217"/>
                  </a:lnTo>
                  <a:lnTo>
                    <a:pt x="208173" y="3554238"/>
                  </a:lnTo>
                  <a:lnTo>
                    <a:pt x="274401" y="3577455"/>
                  </a:lnTo>
                  <a:lnTo>
                    <a:pt x="304167" y="3577455"/>
                  </a:lnTo>
                  <a:lnTo>
                    <a:pt x="345037" y="3574607"/>
                  </a:lnTo>
                  <a:lnTo>
                    <a:pt x="409684" y="3551817"/>
                  </a:lnTo>
                  <a:lnTo>
                    <a:pt x="454565" y="3501937"/>
                  </a:lnTo>
                  <a:lnTo>
                    <a:pt x="475087" y="3457695"/>
                  </a:lnTo>
                  <a:lnTo>
                    <a:pt x="495027" y="3399152"/>
                  </a:lnTo>
                  <a:lnTo>
                    <a:pt x="514387" y="3326308"/>
                  </a:lnTo>
                  <a:lnTo>
                    <a:pt x="514387" y="3317936"/>
                  </a:lnTo>
                  <a:lnTo>
                    <a:pt x="514503" y="3297647"/>
                  </a:lnTo>
                  <a:lnTo>
                    <a:pt x="515433" y="3235790"/>
                  </a:lnTo>
                  <a:lnTo>
                    <a:pt x="516247" y="3194223"/>
                  </a:lnTo>
                  <a:lnTo>
                    <a:pt x="517526" y="3150621"/>
                  </a:lnTo>
                  <a:lnTo>
                    <a:pt x="519503" y="3109112"/>
                  </a:lnTo>
                  <a:lnTo>
                    <a:pt x="522177" y="3069696"/>
                  </a:lnTo>
                  <a:lnTo>
                    <a:pt x="525549" y="3032372"/>
                  </a:lnTo>
                  <a:lnTo>
                    <a:pt x="525549" y="3028652"/>
                  </a:lnTo>
                  <a:lnTo>
                    <a:pt x="527700" y="3023768"/>
                  </a:lnTo>
                  <a:lnTo>
                    <a:pt x="534153" y="3020280"/>
                  </a:lnTo>
                  <a:lnTo>
                    <a:pt x="544908" y="3018187"/>
                  </a:lnTo>
                  <a:lnTo>
                    <a:pt x="559965" y="3017489"/>
                  </a:lnTo>
                  <a:lnTo>
                    <a:pt x="568686" y="3019350"/>
                  </a:lnTo>
                  <a:lnTo>
                    <a:pt x="592347" y="3063301"/>
                  </a:lnTo>
                  <a:lnTo>
                    <a:pt x="598102" y="3119809"/>
                  </a:lnTo>
                  <a:lnTo>
                    <a:pt x="598102" y="3344911"/>
                  </a:lnTo>
                  <a:lnTo>
                    <a:pt x="595196" y="3402640"/>
                  </a:lnTo>
                  <a:lnTo>
                    <a:pt x="586475" y="3453975"/>
                  </a:lnTo>
                  <a:lnTo>
                    <a:pt x="571941" y="3498914"/>
                  </a:lnTo>
                  <a:lnTo>
                    <a:pt x="551594" y="3537458"/>
                  </a:lnTo>
                  <a:lnTo>
                    <a:pt x="527700" y="3570246"/>
                  </a:lnTo>
                  <a:lnTo>
                    <a:pt x="473285" y="3620476"/>
                  </a:lnTo>
                  <a:lnTo>
                    <a:pt x="412184" y="3651346"/>
                  </a:lnTo>
                  <a:lnTo>
                    <a:pt x="354513" y="3666694"/>
                  </a:lnTo>
                  <a:lnTo>
                    <a:pt x="327421" y="3668613"/>
                  </a:lnTo>
                  <a:close/>
                </a:path>
                <a:path w="6065520" h="3669029">
                  <a:moveTo>
                    <a:pt x="906242" y="2841686"/>
                  </a:moveTo>
                  <a:lnTo>
                    <a:pt x="906242" y="2839206"/>
                  </a:lnTo>
                  <a:lnTo>
                    <a:pt x="906862" y="2836105"/>
                  </a:lnTo>
                  <a:lnTo>
                    <a:pt x="908102" y="2832385"/>
                  </a:lnTo>
                  <a:lnTo>
                    <a:pt x="908916" y="2828489"/>
                  </a:lnTo>
                  <a:lnTo>
                    <a:pt x="909497" y="2822385"/>
                  </a:lnTo>
                  <a:lnTo>
                    <a:pt x="909846" y="2814072"/>
                  </a:lnTo>
                  <a:lnTo>
                    <a:pt x="909962" y="2803549"/>
                  </a:lnTo>
                  <a:lnTo>
                    <a:pt x="909962" y="2731926"/>
                  </a:lnTo>
                  <a:lnTo>
                    <a:pt x="909739" y="2690663"/>
                  </a:lnTo>
                  <a:lnTo>
                    <a:pt x="909070" y="2643522"/>
                  </a:lnTo>
                  <a:lnTo>
                    <a:pt x="907953" y="2590502"/>
                  </a:lnTo>
                  <a:lnTo>
                    <a:pt x="906391" y="2531603"/>
                  </a:lnTo>
                  <a:lnTo>
                    <a:pt x="904382" y="2466825"/>
                  </a:lnTo>
                  <a:lnTo>
                    <a:pt x="903210" y="2427437"/>
                  </a:lnTo>
                  <a:lnTo>
                    <a:pt x="902177" y="2384511"/>
                  </a:lnTo>
                  <a:lnTo>
                    <a:pt x="901281" y="2338048"/>
                  </a:lnTo>
                  <a:lnTo>
                    <a:pt x="900523" y="2288048"/>
                  </a:lnTo>
                  <a:lnTo>
                    <a:pt x="899903" y="2234511"/>
                  </a:lnTo>
                  <a:lnTo>
                    <a:pt x="899421" y="2177437"/>
                  </a:lnTo>
                  <a:lnTo>
                    <a:pt x="899076" y="2116827"/>
                  </a:lnTo>
                  <a:lnTo>
                    <a:pt x="898869" y="2052679"/>
                  </a:lnTo>
                  <a:lnTo>
                    <a:pt x="898800" y="1984994"/>
                  </a:lnTo>
                  <a:lnTo>
                    <a:pt x="898859" y="1939677"/>
                  </a:lnTo>
                  <a:lnTo>
                    <a:pt x="899033" y="1893488"/>
                  </a:lnTo>
                  <a:lnTo>
                    <a:pt x="899324" y="1846427"/>
                  </a:lnTo>
                  <a:lnTo>
                    <a:pt x="899731" y="1798494"/>
                  </a:lnTo>
                  <a:lnTo>
                    <a:pt x="900254" y="1749689"/>
                  </a:lnTo>
                  <a:lnTo>
                    <a:pt x="900893" y="1700012"/>
                  </a:lnTo>
                  <a:lnTo>
                    <a:pt x="901649" y="1649463"/>
                  </a:lnTo>
                  <a:lnTo>
                    <a:pt x="902521" y="1598041"/>
                  </a:lnTo>
                  <a:lnTo>
                    <a:pt x="903394" y="1551395"/>
                  </a:lnTo>
                  <a:lnTo>
                    <a:pt x="904358" y="1503646"/>
                  </a:lnTo>
                  <a:lnTo>
                    <a:pt x="905415" y="1454794"/>
                  </a:lnTo>
                  <a:lnTo>
                    <a:pt x="906563" y="1404840"/>
                  </a:lnTo>
                  <a:lnTo>
                    <a:pt x="907804" y="1353784"/>
                  </a:lnTo>
                  <a:lnTo>
                    <a:pt x="909136" y="1301625"/>
                  </a:lnTo>
                  <a:lnTo>
                    <a:pt x="910560" y="1248364"/>
                  </a:lnTo>
                  <a:lnTo>
                    <a:pt x="912075" y="1194001"/>
                  </a:lnTo>
                  <a:lnTo>
                    <a:pt x="913683" y="1138535"/>
                  </a:lnTo>
                  <a:lnTo>
                    <a:pt x="913683" y="1001799"/>
                  </a:lnTo>
                  <a:lnTo>
                    <a:pt x="913218" y="953895"/>
                  </a:lnTo>
                  <a:lnTo>
                    <a:pt x="911823" y="908781"/>
                  </a:lnTo>
                  <a:lnTo>
                    <a:pt x="911009" y="887038"/>
                  </a:lnTo>
                  <a:lnTo>
                    <a:pt x="910428" y="865528"/>
                  </a:lnTo>
                  <a:lnTo>
                    <a:pt x="910079" y="844250"/>
                  </a:lnTo>
                  <a:lnTo>
                    <a:pt x="909962" y="823205"/>
                  </a:lnTo>
                  <a:lnTo>
                    <a:pt x="909962" y="331142"/>
                  </a:lnTo>
                  <a:lnTo>
                    <a:pt x="909962" y="297481"/>
                  </a:lnTo>
                  <a:lnTo>
                    <a:pt x="909962" y="265332"/>
                  </a:lnTo>
                  <a:lnTo>
                    <a:pt x="909962" y="234694"/>
                  </a:lnTo>
                  <a:lnTo>
                    <a:pt x="909962" y="205568"/>
                  </a:lnTo>
                  <a:lnTo>
                    <a:pt x="909497" y="177372"/>
                  </a:lnTo>
                  <a:lnTo>
                    <a:pt x="908102" y="149525"/>
                  </a:lnTo>
                  <a:lnTo>
                    <a:pt x="905777" y="122027"/>
                  </a:lnTo>
                  <a:lnTo>
                    <a:pt x="902521" y="94877"/>
                  </a:lnTo>
                  <a:lnTo>
                    <a:pt x="907579" y="91622"/>
                  </a:lnTo>
                  <a:lnTo>
                    <a:pt x="915311" y="89296"/>
                  </a:lnTo>
                  <a:lnTo>
                    <a:pt x="925717" y="87901"/>
                  </a:lnTo>
                  <a:lnTo>
                    <a:pt x="938798" y="87436"/>
                  </a:lnTo>
                  <a:lnTo>
                    <a:pt x="954030" y="87436"/>
                  </a:lnTo>
                  <a:lnTo>
                    <a:pt x="970889" y="87436"/>
                  </a:lnTo>
                  <a:lnTo>
                    <a:pt x="989376" y="87436"/>
                  </a:lnTo>
                  <a:lnTo>
                    <a:pt x="1009491" y="87436"/>
                  </a:lnTo>
                  <a:lnTo>
                    <a:pt x="1021642" y="87552"/>
                  </a:lnTo>
                  <a:lnTo>
                    <a:pt x="1035769" y="87901"/>
                  </a:lnTo>
                  <a:lnTo>
                    <a:pt x="1051872" y="88482"/>
                  </a:lnTo>
                  <a:lnTo>
                    <a:pt x="1069953" y="89296"/>
                  </a:lnTo>
                  <a:lnTo>
                    <a:pt x="1095474" y="89645"/>
                  </a:lnTo>
                  <a:lnTo>
                    <a:pt x="1133902" y="88831"/>
                  </a:lnTo>
                  <a:lnTo>
                    <a:pt x="1185236" y="86855"/>
                  </a:lnTo>
                  <a:lnTo>
                    <a:pt x="1249477" y="83715"/>
                  </a:lnTo>
                  <a:lnTo>
                    <a:pt x="1249477" y="86196"/>
                  </a:lnTo>
                  <a:lnTo>
                    <a:pt x="1255058" y="88056"/>
                  </a:lnTo>
                  <a:lnTo>
                    <a:pt x="1266220" y="89296"/>
                  </a:lnTo>
                  <a:lnTo>
                    <a:pt x="1274650" y="90343"/>
                  </a:lnTo>
                  <a:lnTo>
                    <a:pt x="1329671" y="108878"/>
                  </a:lnTo>
                  <a:lnTo>
                    <a:pt x="1391328" y="149122"/>
                  </a:lnTo>
                  <a:lnTo>
                    <a:pt x="1442887" y="205692"/>
                  </a:lnTo>
                  <a:lnTo>
                    <a:pt x="1464879" y="240099"/>
                  </a:lnTo>
                  <a:lnTo>
                    <a:pt x="1484346" y="278587"/>
                  </a:lnTo>
                  <a:lnTo>
                    <a:pt x="1501289" y="321157"/>
                  </a:lnTo>
                  <a:lnTo>
                    <a:pt x="1515706" y="367808"/>
                  </a:lnTo>
                  <a:lnTo>
                    <a:pt x="1527599" y="418541"/>
                  </a:lnTo>
                  <a:lnTo>
                    <a:pt x="1536967" y="473355"/>
                  </a:lnTo>
                  <a:lnTo>
                    <a:pt x="1543811" y="532250"/>
                  </a:lnTo>
                  <a:lnTo>
                    <a:pt x="1548129" y="595227"/>
                  </a:lnTo>
                  <a:lnTo>
                    <a:pt x="1549923" y="662285"/>
                  </a:lnTo>
                  <a:lnTo>
                    <a:pt x="1551263" y="719100"/>
                  </a:lnTo>
                  <a:lnTo>
                    <a:pt x="1552305" y="773459"/>
                  </a:lnTo>
                  <a:lnTo>
                    <a:pt x="1553049" y="825363"/>
                  </a:lnTo>
                  <a:lnTo>
                    <a:pt x="1553495" y="874811"/>
                  </a:lnTo>
                  <a:lnTo>
                    <a:pt x="1553644" y="921804"/>
                  </a:lnTo>
                  <a:lnTo>
                    <a:pt x="1553644" y="977556"/>
                  </a:lnTo>
                  <a:lnTo>
                    <a:pt x="1553644" y="1030402"/>
                  </a:lnTo>
                  <a:lnTo>
                    <a:pt x="1553644" y="1080340"/>
                  </a:lnTo>
                  <a:lnTo>
                    <a:pt x="1553644" y="1127372"/>
                  </a:lnTo>
                  <a:lnTo>
                    <a:pt x="1553644" y="1341313"/>
                  </a:lnTo>
                  <a:lnTo>
                    <a:pt x="1550965" y="1394221"/>
                  </a:lnTo>
                  <a:lnTo>
                    <a:pt x="1548882" y="1446534"/>
                  </a:lnTo>
                  <a:lnTo>
                    <a:pt x="1547393" y="1498252"/>
                  </a:lnTo>
                  <a:lnTo>
                    <a:pt x="1546500" y="1549375"/>
                  </a:lnTo>
                  <a:lnTo>
                    <a:pt x="1546203" y="1599902"/>
                  </a:lnTo>
                  <a:lnTo>
                    <a:pt x="1546203" y="1649536"/>
                  </a:lnTo>
                  <a:lnTo>
                    <a:pt x="1546203" y="1697979"/>
                  </a:lnTo>
                  <a:lnTo>
                    <a:pt x="1546203" y="1745232"/>
                  </a:lnTo>
                  <a:lnTo>
                    <a:pt x="1546203" y="1791295"/>
                  </a:lnTo>
                  <a:lnTo>
                    <a:pt x="1546203" y="1836166"/>
                  </a:lnTo>
                  <a:lnTo>
                    <a:pt x="1546203" y="2308696"/>
                  </a:lnTo>
                  <a:lnTo>
                    <a:pt x="1544168" y="2368343"/>
                  </a:lnTo>
                  <a:lnTo>
                    <a:pt x="1538064" y="2425433"/>
                  </a:lnTo>
                  <a:lnTo>
                    <a:pt x="1527890" y="2479964"/>
                  </a:lnTo>
                  <a:lnTo>
                    <a:pt x="1513647" y="2531938"/>
                  </a:lnTo>
                  <a:lnTo>
                    <a:pt x="1495973" y="2581121"/>
                  </a:lnTo>
                  <a:lnTo>
                    <a:pt x="1474579" y="2628211"/>
                  </a:lnTo>
                  <a:lnTo>
                    <a:pt x="1449464" y="2673208"/>
                  </a:lnTo>
                  <a:lnTo>
                    <a:pt x="1420629" y="2716113"/>
                  </a:lnTo>
                  <a:lnTo>
                    <a:pt x="1420629" y="2719833"/>
                  </a:lnTo>
                  <a:lnTo>
                    <a:pt x="1376678" y="2774946"/>
                  </a:lnTo>
                  <a:lnTo>
                    <a:pt x="1321100" y="2810060"/>
                  </a:lnTo>
                  <a:lnTo>
                    <a:pt x="1253895" y="2828199"/>
                  </a:lnTo>
                  <a:lnTo>
                    <a:pt x="1215234" y="2832733"/>
                  </a:lnTo>
                  <a:lnTo>
                    <a:pt x="1173202" y="2834245"/>
                  </a:lnTo>
                  <a:lnTo>
                    <a:pt x="1167505" y="2834245"/>
                  </a:lnTo>
                  <a:lnTo>
                    <a:pt x="1154134" y="2834245"/>
                  </a:lnTo>
                  <a:lnTo>
                    <a:pt x="1133088" y="2834245"/>
                  </a:lnTo>
                  <a:lnTo>
                    <a:pt x="1104369" y="2834245"/>
                  </a:lnTo>
                  <a:lnTo>
                    <a:pt x="1072220" y="2834361"/>
                  </a:lnTo>
                  <a:lnTo>
                    <a:pt x="1007573" y="2835291"/>
                  </a:lnTo>
                  <a:lnTo>
                    <a:pt x="946356" y="2837152"/>
                  </a:lnTo>
                  <a:lnTo>
                    <a:pt x="911939" y="2839942"/>
                  </a:lnTo>
                  <a:lnTo>
                    <a:pt x="906242" y="2841686"/>
                  </a:lnTo>
                  <a:close/>
                </a:path>
                <a:path w="6065520" h="3669029">
                  <a:moveTo>
                    <a:pt x="1135065" y="2757970"/>
                  </a:moveTo>
                  <a:lnTo>
                    <a:pt x="1175702" y="2755878"/>
                  </a:lnTo>
                  <a:lnTo>
                    <a:pt x="1228083" y="2749599"/>
                  </a:lnTo>
                  <a:lnTo>
                    <a:pt x="1268080" y="2743088"/>
                  </a:lnTo>
                  <a:lnTo>
                    <a:pt x="1268080" y="2739367"/>
                  </a:lnTo>
                  <a:lnTo>
                    <a:pt x="1300487" y="2722215"/>
                  </a:lnTo>
                  <a:lnTo>
                    <a:pt x="1330737" y="2695314"/>
                  </a:lnTo>
                  <a:lnTo>
                    <a:pt x="1358828" y="2658665"/>
                  </a:lnTo>
                  <a:lnTo>
                    <a:pt x="1384761" y="2612268"/>
                  </a:lnTo>
                  <a:lnTo>
                    <a:pt x="1408537" y="2556122"/>
                  </a:lnTo>
                  <a:lnTo>
                    <a:pt x="1423837" y="2511379"/>
                  </a:lnTo>
                  <a:lnTo>
                    <a:pt x="1436784" y="2464320"/>
                  </a:lnTo>
                  <a:lnTo>
                    <a:pt x="1447376" y="2414944"/>
                  </a:lnTo>
                  <a:lnTo>
                    <a:pt x="1455615" y="2363253"/>
                  </a:lnTo>
                  <a:lnTo>
                    <a:pt x="1461500" y="2309246"/>
                  </a:lnTo>
                  <a:lnTo>
                    <a:pt x="1465031" y="2252923"/>
                  </a:lnTo>
                  <a:lnTo>
                    <a:pt x="1466208" y="2194284"/>
                  </a:lnTo>
                  <a:lnTo>
                    <a:pt x="1466208" y="1607343"/>
                  </a:lnTo>
                  <a:lnTo>
                    <a:pt x="1466363" y="1560524"/>
                  </a:lnTo>
                  <a:lnTo>
                    <a:pt x="1466828" y="1513705"/>
                  </a:lnTo>
                  <a:lnTo>
                    <a:pt x="1467603" y="1466887"/>
                  </a:lnTo>
                  <a:lnTo>
                    <a:pt x="1468688" y="1420068"/>
                  </a:lnTo>
                  <a:lnTo>
                    <a:pt x="1470083" y="1373249"/>
                  </a:lnTo>
                  <a:lnTo>
                    <a:pt x="1471789" y="1326430"/>
                  </a:lnTo>
                  <a:lnTo>
                    <a:pt x="1473778" y="1279301"/>
                  </a:lnTo>
                  <a:lnTo>
                    <a:pt x="1475406" y="1232172"/>
                  </a:lnTo>
                  <a:lnTo>
                    <a:pt x="1476672" y="1185043"/>
                  </a:lnTo>
                  <a:lnTo>
                    <a:pt x="1477576" y="1137914"/>
                  </a:lnTo>
                  <a:lnTo>
                    <a:pt x="1478119" y="1090786"/>
                  </a:lnTo>
                  <a:lnTo>
                    <a:pt x="1478300" y="1043657"/>
                  </a:lnTo>
                  <a:lnTo>
                    <a:pt x="1478086" y="975354"/>
                  </a:lnTo>
                  <a:lnTo>
                    <a:pt x="1477444" y="910716"/>
                  </a:lnTo>
                  <a:lnTo>
                    <a:pt x="1476374" y="849743"/>
                  </a:lnTo>
                  <a:lnTo>
                    <a:pt x="1474877" y="792435"/>
                  </a:lnTo>
                  <a:lnTo>
                    <a:pt x="1472951" y="738792"/>
                  </a:lnTo>
                  <a:lnTo>
                    <a:pt x="1470598" y="688813"/>
                  </a:lnTo>
                  <a:lnTo>
                    <a:pt x="1467817" y="642500"/>
                  </a:lnTo>
                  <a:lnTo>
                    <a:pt x="1464608" y="599851"/>
                  </a:lnTo>
                  <a:lnTo>
                    <a:pt x="1460971" y="560868"/>
                  </a:lnTo>
                  <a:lnTo>
                    <a:pt x="1448013" y="462967"/>
                  </a:lnTo>
                  <a:lnTo>
                    <a:pt x="1437707" y="409165"/>
                  </a:lnTo>
                  <a:lnTo>
                    <a:pt x="1425987" y="364145"/>
                  </a:lnTo>
                  <a:lnTo>
                    <a:pt x="1412853" y="327905"/>
                  </a:lnTo>
                  <a:lnTo>
                    <a:pt x="1356040" y="247601"/>
                  </a:lnTo>
                  <a:lnTo>
                    <a:pt x="1313891" y="207196"/>
                  </a:lnTo>
                  <a:lnTo>
                    <a:pt x="1271859" y="179233"/>
                  </a:lnTo>
                  <a:lnTo>
                    <a:pt x="1229943" y="163710"/>
                  </a:lnTo>
                  <a:lnTo>
                    <a:pt x="1200177" y="163710"/>
                  </a:lnTo>
                  <a:lnTo>
                    <a:pt x="1194596" y="163710"/>
                  </a:lnTo>
                  <a:lnTo>
                    <a:pt x="1190565" y="163090"/>
                  </a:lnTo>
                  <a:lnTo>
                    <a:pt x="1188085" y="161850"/>
                  </a:lnTo>
                  <a:lnTo>
                    <a:pt x="1185605" y="160610"/>
                  </a:lnTo>
                  <a:lnTo>
                    <a:pt x="1181884" y="159990"/>
                  </a:lnTo>
                  <a:lnTo>
                    <a:pt x="1176923" y="159990"/>
                  </a:lnTo>
                  <a:lnTo>
                    <a:pt x="1136402" y="161908"/>
                  </a:lnTo>
                  <a:lnTo>
                    <a:pt x="1091114" y="167664"/>
                  </a:lnTo>
                  <a:lnTo>
                    <a:pt x="1041059" y="177256"/>
                  </a:lnTo>
                  <a:lnTo>
                    <a:pt x="986237" y="190686"/>
                  </a:lnTo>
                  <a:lnTo>
                    <a:pt x="986237" y="228823"/>
                  </a:lnTo>
                  <a:lnTo>
                    <a:pt x="988562" y="280060"/>
                  </a:lnTo>
                  <a:lnTo>
                    <a:pt x="990578" y="330212"/>
                  </a:lnTo>
                  <a:lnTo>
                    <a:pt x="992283" y="379279"/>
                  </a:lnTo>
                  <a:lnTo>
                    <a:pt x="993678" y="427260"/>
                  </a:lnTo>
                  <a:lnTo>
                    <a:pt x="994764" y="474157"/>
                  </a:lnTo>
                  <a:lnTo>
                    <a:pt x="995539" y="519968"/>
                  </a:lnTo>
                  <a:lnTo>
                    <a:pt x="996107" y="565727"/>
                  </a:lnTo>
                  <a:lnTo>
                    <a:pt x="996572" y="613089"/>
                  </a:lnTo>
                  <a:lnTo>
                    <a:pt x="996934" y="662052"/>
                  </a:lnTo>
                  <a:lnTo>
                    <a:pt x="997192" y="712617"/>
                  </a:lnTo>
                  <a:lnTo>
                    <a:pt x="997347" y="764785"/>
                  </a:lnTo>
                  <a:lnTo>
                    <a:pt x="997399" y="818554"/>
                  </a:lnTo>
                  <a:lnTo>
                    <a:pt x="997399" y="1020402"/>
                  </a:lnTo>
                  <a:lnTo>
                    <a:pt x="997283" y="1060225"/>
                  </a:lnTo>
                  <a:lnTo>
                    <a:pt x="996934" y="1098770"/>
                  </a:lnTo>
                  <a:lnTo>
                    <a:pt x="995539" y="1172021"/>
                  </a:lnTo>
                  <a:lnTo>
                    <a:pt x="994725" y="1207077"/>
                  </a:lnTo>
                  <a:lnTo>
                    <a:pt x="994143" y="1242482"/>
                  </a:lnTo>
                  <a:lnTo>
                    <a:pt x="993795" y="1278235"/>
                  </a:lnTo>
                  <a:lnTo>
                    <a:pt x="993678" y="1314338"/>
                  </a:lnTo>
                  <a:lnTo>
                    <a:pt x="993678" y="1554323"/>
                  </a:lnTo>
                  <a:lnTo>
                    <a:pt x="993446" y="1583275"/>
                  </a:lnTo>
                  <a:lnTo>
                    <a:pt x="992748" y="1617110"/>
                  </a:lnTo>
                  <a:lnTo>
                    <a:pt x="991585" y="1655829"/>
                  </a:lnTo>
                  <a:lnTo>
                    <a:pt x="989958" y="1699431"/>
                  </a:lnTo>
                  <a:lnTo>
                    <a:pt x="988330" y="1744079"/>
                  </a:lnTo>
                  <a:lnTo>
                    <a:pt x="987167" y="1786867"/>
                  </a:lnTo>
                  <a:lnTo>
                    <a:pt x="986470" y="1827795"/>
                  </a:lnTo>
                  <a:lnTo>
                    <a:pt x="986237" y="1866862"/>
                  </a:lnTo>
                  <a:lnTo>
                    <a:pt x="986353" y="1875989"/>
                  </a:lnTo>
                  <a:lnTo>
                    <a:pt x="986702" y="1884768"/>
                  </a:lnTo>
                  <a:lnTo>
                    <a:pt x="987283" y="1893198"/>
                  </a:lnTo>
                  <a:lnTo>
                    <a:pt x="988097" y="1901279"/>
                  </a:lnTo>
                  <a:lnTo>
                    <a:pt x="988911" y="1908720"/>
                  </a:lnTo>
                  <a:lnTo>
                    <a:pt x="989493" y="1916161"/>
                  </a:lnTo>
                  <a:lnTo>
                    <a:pt x="989841" y="1923603"/>
                  </a:lnTo>
                  <a:lnTo>
                    <a:pt x="989958" y="1931044"/>
                  </a:lnTo>
                  <a:lnTo>
                    <a:pt x="997399" y="2754250"/>
                  </a:lnTo>
                  <a:lnTo>
                    <a:pt x="1008735" y="2757505"/>
                  </a:lnTo>
                  <a:lnTo>
                    <a:pt x="1019491" y="2759831"/>
                  </a:lnTo>
                  <a:lnTo>
                    <a:pt x="1029664" y="2761226"/>
                  </a:lnTo>
                  <a:lnTo>
                    <a:pt x="1039257" y="2761691"/>
                  </a:lnTo>
                  <a:lnTo>
                    <a:pt x="1052570" y="2761459"/>
                  </a:lnTo>
                  <a:lnTo>
                    <a:pt x="1072976" y="2760761"/>
                  </a:lnTo>
                  <a:lnTo>
                    <a:pt x="1100474" y="2759598"/>
                  </a:lnTo>
                  <a:lnTo>
                    <a:pt x="1135065" y="2757970"/>
                  </a:lnTo>
                  <a:close/>
                </a:path>
                <a:path w="6065520" h="3669029">
                  <a:moveTo>
                    <a:pt x="2232224" y="2903078"/>
                  </a:moveTo>
                  <a:lnTo>
                    <a:pt x="2179688" y="2899134"/>
                  </a:lnTo>
                  <a:lnTo>
                    <a:pt x="2131468" y="2887302"/>
                  </a:lnTo>
                  <a:lnTo>
                    <a:pt x="2087563" y="2867582"/>
                  </a:lnTo>
                  <a:lnTo>
                    <a:pt x="2047975" y="2839975"/>
                  </a:lnTo>
                  <a:lnTo>
                    <a:pt x="2012703" y="2804479"/>
                  </a:lnTo>
                  <a:lnTo>
                    <a:pt x="1986580" y="2769623"/>
                  </a:lnTo>
                  <a:lnTo>
                    <a:pt x="1962783" y="2731409"/>
                  </a:lnTo>
                  <a:lnTo>
                    <a:pt x="1941312" y="2689835"/>
                  </a:lnTo>
                  <a:lnTo>
                    <a:pt x="1922166" y="2644902"/>
                  </a:lnTo>
                  <a:lnTo>
                    <a:pt x="1905345" y="2596611"/>
                  </a:lnTo>
                  <a:lnTo>
                    <a:pt x="1890850" y="2544960"/>
                  </a:lnTo>
                  <a:lnTo>
                    <a:pt x="1879972" y="2498831"/>
                  </a:lnTo>
                  <a:lnTo>
                    <a:pt x="1870196" y="2451867"/>
                  </a:lnTo>
                  <a:lnTo>
                    <a:pt x="1861521" y="2404067"/>
                  </a:lnTo>
                  <a:lnTo>
                    <a:pt x="1853946" y="2355432"/>
                  </a:lnTo>
                  <a:lnTo>
                    <a:pt x="1847473" y="2305962"/>
                  </a:lnTo>
                  <a:lnTo>
                    <a:pt x="1842101" y="2255657"/>
                  </a:lnTo>
                  <a:lnTo>
                    <a:pt x="1837830" y="2204516"/>
                  </a:lnTo>
                  <a:lnTo>
                    <a:pt x="1834375" y="2153053"/>
                  </a:lnTo>
                  <a:lnTo>
                    <a:pt x="1831451" y="2102311"/>
                  </a:lnTo>
                  <a:lnTo>
                    <a:pt x="1829059" y="2052290"/>
                  </a:lnTo>
                  <a:lnTo>
                    <a:pt x="1827199" y="2002991"/>
                  </a:lnTo>
                  <a:lnTo>
                    <a:pt x="1825870" y="1954413"/>
                  </a:lnTo>
                  <a:lnTo>
                    <a:pt x="1825073" y="1906556"/>
                  </a:lnTo>
                  <a:lnTo>
                    <a:pt x="1824807" y="1859421"/>
                  </a:lnTo>
                  <a:lnTo>
                    <a:pt x="1824807" y="1786867"/>
                  </a:lnTo>
                  <a:lnTo>
                    <a:pt x="1824691" y="1775182"/>
                  </a:lnTo>
                  <a:lnTo>
                    <a:pt x="1824342" y="1763380"/>
                  </a:lnTo>
                  <a:lnTo>
                    <a:pt x="1823761" y="1751462"/>
                  </a:lnTo>
                  <a:lnTo>
                    <a:pt x="1822947" y="1739428"/>
                  </a:lnTo>
                  <a:lnTo>
                    <a:pt x="1822133" y="1726987"/>
                  </a:lnTo>
                  <a:lnTo>
                    <a:pt x="1821552" y="1714778"/>
                  </a:lnTo>
                  <a:lnTo>
                    <a:pt x="1821203" y="1702802"/>
                  </a:lnTo>
                  <a:lnTo>
                    <a:pt x="1821086" y="1691059"/>
                  </a:lnTo>
                  <a:lnTo>
                    <a:pt x="1821086" y="1592460"/>
                  </a:lnTo>
                  <a:lnTo>
                    <a:pt x="1821145" y="1543946"/>
                  </a:lnTo>
                  <a:lnTo>
                    <a:pt x="1821319" y="1495606"/>
                  </a:lnTo>
                  <a:lnTo>
                    <a:pt x="1821610" y="1447440"/>
                  </a:lnTo>
                  <a:lnTo>
                    <a:pt x="1822017" y="1399449"/>
                  </a:lnTo>
                  <a:lnTo>
                    <a:pt x="1822540" y="1351632"/>
                  </a:lnTo>
                  <a:lnTo>
                    <a:pt x="1823179" y="1303990"/>
                  </a:lnTo>
                  <a:lnTo>
                    <a:pt x="1823935" y="1256522"/>
                  </a:lnTo>
                  <a:lnTo>
                    <a:pt x="1824807" y="1209228"/>
                  </a:lnTo>
                  <a:lnTo>
                    <a:pt x="1825679" y="1161585"/>
                  </a:lnTo>
                  <a:lnTo>
                    <a:pt x="1826435" y="1113071"/>
                  </a:lnTo>
                  <a:lnTo>
                    <a:pt x="1827074" y="1063685"/>
                  </a:lnTo>
                  <a:lnTo>
                    <a:pt x="1827598" y="1013426"/>
                  </a:lnTo>
                  <a:lnTo>
                    <a:pt x="1828005" y="962295"/>
                  </a:lnTo>
                  <a:lnTo>
                    <a:pt x="1828295" y="910293"/>
                  </a:lnTo>
                  <a:lnTo>
                    <a:pt x="1828470" y="857418"/>
                  </a:lnTo>
                  <a:lnTo>
                    <a:pt x="1828528" y="803671"/>
                  </a:lnTo>
                  <a:lnTo>
                    <a:pt x="1828528" y="705073"/>
                  </a:lnTo>
                  <a:lnTo>
                    <a:pt x="1828412" y="662924"/>
                  </a:lnTo>
                  <a:lnTo>
                    <a:pt x="1828063" y="621124"/>
                  </a:lnTo>
                  <a:lnTo>
                    <a:pt x="1827482" y="579673"/>
                  </a:lnTo>
                  <a:lnTo>
                    <a:pt x="1826668" y="538571"/>
                  </a:lnTo>
                  <a:lnTo>
                    <a:pt x="1825854" y="497527"/>
                  </a:lnTo>
                  <a:lnTo>
                    <a:pt x="1825272" y="456251"/>
                  </a:lnTo>
                  <a:lnTo>
                    <a:pt x="1824923" y="414742"/>
                  </a:lnTo>
                  <a:lnTo>
                    <a:pt x="1824807" y="373000"/>
                  </a:lnTo>
                  <a:lnTo>
                    <a:pt x="1824807" y="228823"/>
                  </a:lnTo>
                  <a:lnTo>
                    <a:pt x="1825854" y="175105"/>
                  </a:lnTo>
                  <a:lnTo>
                    <a:pt x="1829400" y="123597"/>
                  </a:lnTo>
                  <a:lnTo>
                    <a:pt x="1859224" y="91157"/>
                  </a:lnTo>
                  <a:lnTo>
                    <a:pt x="1868525" y="92029"/>
                  </a:lnTo>
                  <a:lnTo>
                    <a:pt x="1904977" y="111272"/>
                  </a:lnTo>
                  <a:lnTo>
                    <a:pt x="1915964" y="125573"/>
                  </a:lnTo>
                  <a:lnTo>
                    <a:pt x="1915964" y="167431"/>
                  </a:lnTo>
                  <a:lnTo>
                    <a:pt x="1915888" y="216275"/>
                  </a:lnTo>
                  <a:lnTo>
                    <a:pt x="1915661" y="265005"/>
                  </a:lnTo>
                  <a:lnTo>
                    <a:pt x="1915281" y="313621"/>
                  </a:lnTo>
                  <a:lnTo>
                    <a:pt x="1914749" y="362123"/>
                  </a:lnTo>
                  <a:lnTo>
                    <a:pt x="1914066" y="410511"/>
                  </a:lnTo>
                  <a:lnTo>
                    <a:pt x="1913231" y="458785"/>
                  </a:lnTo>
                  <a:lnTo>
                    <a:pt x="1912244" y="506945"/>
                  </a:lnTo>
                  <a:lnTo>
                    <a:pt x="1911257" y="554859"/>
                  </a:lnTo>
                  <a:lnTo>
                    <a:pt x="1910421" y="602924"/>
                  </a:lnTo>
                  <a:lnTo>
                    <a:pt x="1909738" y="651141"/>
                  </a:lnTo>
                  <a:lnTo>
                    <a:pt x="1909206" y="699511"/>
                  </a:lnTo>
                  <a:lnTo>
                    <a:pt x="1908827" y="748032"/>
                  </a:lnTo>
                  <a:lnTo>
                    <a:pt x="1908599" y="796704"/>
                  </a:lnTo>
                  <a:lnTo>
                    <a:pt x="1908523" y="845529"/>
                  </a:lnTo>
                  <a:lnTo>
                    <a:pt x="1908523" y="1294804"/>
                  </a:lnTo>
                  <a:lnTo>
                    <a:pt x="1908626" y="1337851"/>
                  </a:lnTo>
                  <a:lnTo>
                    <a:pt x="1908936" y="1382654"/>
                  </a:lnTo>
                  <a:lnTo>
                    <a:pt x="1909453" y="1429215"/>
                  </a:lnTo>
                  <a:lnTo>
                    <a:pt x="1910177" y="1477532"/>
                  </a:lnTo>
                  <a:lnTo>
                    <a:pt x="1911107" y="1527606"/>
                  </a:lnTo>
                  <a:lnTo>
                    <a:pt x="1912244" y="1579438"/>
                  </a:lnTo>
                  <a:lnTo>
                    <a:pt x="1913277" y="1631243"/>
                  </a:lnTo>
                  <a:lnTo>
                    <a:pt x="1913897" y="1681240"/>
                  </a:lnTo>
                  <a:lnTo>
                    <a:pt x="1914104" y="1729429"/>
                  </a:lnTo>
                  <a:lnTo>
                    <a:pt x="1913897" y="1775808"/>
                  </a:lnTo>
                  <a:lnTo>
                    <a:pt x="1913277" y="1820379"/>
                  </a:lnTo>
                  <a:lnTo>
                    <a:pt x="1912244" y="1863141"/>
                  </a:lnTo>
                  <a:lnTo>
                    <a:pt x="1912244" y="1977553"/>
                  </a:lnTo>
                  <a:lnTo>
                    <a:pt x="1912554" y="2023364"/>
                  </a:lnTo>
                  <a:lnTo>
                    <a:pt x="1913484" y="2069640"/>
                  </a:lnTo>
                  <a:lnTo>
                    <a:pt x="1915034" y="2116382"/>
                  </a:lnTo>
                  <a:lnTo>
                    <a:pt x="1917205" y="2163588"/>
                  </a:lnTo>
                  <a:lnTo>
                    <a:pt x="1919995" y="2211260"/>
                  </a:lnTo>
                  <a:lnTo>
                    <a:pt x="1923406" y="2259396"/>
                  </a:lnTo>
                  <a:lnTo>
                    <a:pt x="1928950" y="2316025"/>
                  </a:lnTo>
                  <a:lnTo>
                    <a:pt x="1935907" y="2370571"/>
                  </a:lnTo>
                  <a:lnTo>
                    <a:pt x="1944279" y="2423033"/>
                  </a:lnTo>
                  <a:lnTo>
                    <a:pt x="1954064" y="2473411"/>
                  </a:lnTo>
                  <a:lnTo>
                    <a:pt x="1965264" y="2521706"/>
                  </a:lnTo>
                  <a:lnTo>
                    <a:pt x="1981774" y="2576993"/>
                  </a:lnTo>
                  <a:lnTo>
                    <a:pt x="2000610" y="2624723"/>
                  </a:lnTo>
                  <a:lnTo>
                    <a:pt x="2021772" y="2664895"/>
                  </a:lnTo>
                  <a:lnTo>
                    <a:pt x="2045259" y="2697509"/>
                  </a:lnTo>
                  <a:lnTo>
                    <a:pt x="2075955" y="2731926"/>
                  </a:lnTo>
                  <a:lnTo>
                    <a:pt x="2093047" y="2752564"/>
                  </a:lnTo>
                  <a:lnTo>
                    <a:pt x="2126533" y="2780934"/>
                  </a:lnTo>
                  <a:lnTo>
                    <a:pt x="2177809" y="2797038"/>
                  </a:lnTo>
                  <a:lnTo>
                    <a:pt x="2217341" y="2799828"/>
                  </a:lnTo>
                  <a:lnTo>
                    <a:pt x="2222302" y="2799828"/>
                  </a:lnTo>
                  <a:lnTo>
                    <a:pt x="2229123" y="2799828"/>
                  </a:lnTo>
                  <a:lnTo>
                    <a:pt x="2237805" y="2799828"/>
                  </a:lnTo>
                  <a:lnTo>
                    <a:pt x="2247107" y="2799828"/>
                  </a:lnTo>
                  <a:lnTo>
                    <a:pt x="2254238" y="2797348"/>
                  </a:lnTo>
                  <a:lnTo>
                    <a:pt x="2259199" y="2792387"/>
                  </a:lnTo>
                  <a:lnTo>
                    <a:pt x="2288965" y="2777504"/>
                  </a:lnTo>
                  <a:lnTo>
                    <a:pt x="2322626" y="2756691"/>
                  </a:lnTo>
                  <a:lnTo>
                    <a:pt x="2351054" y="2724949"/>
                  </a:lnTo>
                  <a:lnTo>
                    <a:pt x="2374250" y="2682277"/>
                  </a:lnTo>
                  <a:lnTo>
                    <a:pt x="2392214" y="2628676"/>
                  </a:lnTo>
                  <a:lnTo>
                    <a:pt x="2401852" y="2588188"/>
                  </a:lnTo>
                  <a:lnTo>
                    <a:pt x="2410301" y="2545477"/>
                  </a:lnTo>
                  <a:lnTo>
                    <a:pt x="2417562" y="2500544"/>
                  </a:lnTo>
                  <a:lnTo>
                    <a:pt x="2423634" y="2453390"/>
                  </a:lnTo>
                  <a:lnTo>
                    <a:pt x="2428517" y="2404013"/>
                  </a:lnTo>
                  <a:lnTo>
                    <a:pt x="2432212" y="2352414"/>
                  </a:lnTo>
                  <a:lnTo>
                    <a:pt x="2435054" y="2300195"/>
                  </a:lnTo>
                  <a:lnTo>
                    <a:pt x="2437380" y="2248958"/>
                  </a:lnTo>
                  <a:lnTo>
                    <a:pt x="2439188" y="2198702"/>
                  </a:lnTo>
                  <a:lnTo>
                    <a:pt x="2440480" y="2149429"/>
                  </a:lnTo>
                  <a:lnTo>
                    <a:pt x="2441255" y="2101137"/>
                  </a:lnTo>
                  <a:lnTo>
                    <a:pt x="2441514" y="2053827"/>
                  </a:lnTo>
                  <a:lnTo>
                    <a:pt x="2441514" y="1161789"/>
                  </a:lnTo>
                  <a:lnTo>
                    <a:pt x="2441397" y="1118187"/>
                  </a:lnTo>
                  <a:lnTo>
                    <a:pt x="2441049" y="1074817"/>
                  </a:lnTo>
                  <a:lnTo>
                    <a:pt x="2440467" y="1031681"/>
                  </a:lnTo>
                  <a:lnTo>
                    <a:pt x="2439653" y="988776"/>
                  </a:lnTo>
                  <a:lnTo>
                    <a:pt x="2438839" y="945814"/>
                  </a:lnTo>
                  <a:lnTo>
                    <a:pt x="2438258" y="902502"/>
                  </a:lnTo>
                  <a:lnTo>
                    <a:pt x="2437909" y="858842"/>
                  </a:lnTo>
                  <a:lnTo>
                    <a:pt x="2437793" y="814833"/>
                  </a:lnTo>
                  <a:lnTo>
                    <a:pt x="2437793" y="758093"/>
                  </a:lnTo>
                  <a:lnTo>
                    <a:pt x="2438839" y="715712"/>
                  </a:lnTo>
                  <a:lnTo>
                    <a:pt x="2440467" y="690771"/>
                  </a:lnTo>
                  <a:lnTo>
                    <a:pt x="2441049" y="678563"/>
                  </a:lnTo>
                  <a:lnTo>
                    <a:pt x="2441397" y="666587"/>
                  </a:lnTo>
                  <a:lnTo>
                    <a:pt x="2441514" y="654843"/>
                  </a:lnTo>
                  <a:lnTo>
                    <a:pt x="2441514" y="559965"/>
                  </a:lnTo>
                  <a:lnTo>
                    <a:pt x="2440467" y="511829"/>
                  </a:lnTo>
                  <a:lnTo>
                    <a:pt x="2437328" y="456716"/>
                  </a:lnTo>
                  <a:lnTo>
                    <a:pt x="2434072" y="411137"/>
                  </a:lnTo>
                  <a:lnTo>
                    <a:pt x="2434072" y="384162"/>
                  </a:lnTo>
                  <a:lnTo>
                    <a:pt x="2429538" y="334456"/>
                  </a:lnTo>
                  <a:lnTo>
                    <a:pt x="2427096" y="284168"/>
                  </a:lnTo>
                  <a:lnTo>
                    <a:pt x="2426631" y="247426"/>
                  </a:lnTo>
                  <a:lnTo>
                    <a:pt x="2426863" y="229055"/>
                  </a:lnTo>
                  <a:lnTo>
                    <a:pt x="2427561" y="212080"/>
                  </a:lnTo>
                  <a:lnTo>
                    <a:pt x="2428724" y="196499"/>
                  </a:lnTo>
                  <a:lnTo>
                    <a:pt x="2430352" y="182314"/>
                  </a:lnTo>
                  <a:lnTo>
                    <a:pt x="2430352" y="178593"/>
                  </a:lnTo>
                  <a:lnTo>
                    <a:pt x="2438607" y="130631"/>
                  </a:lnTo>
                  <a:lnTo>
                    <a:pt x="2461047" y="110690"/>
                  </a:lnTo>
                  <a:lnTo>
                    <a:pt x="2476802" y="114876"/>
                  </a:lnTo>
                  <a:lnTo>
                    <a:pt x="2499592" y="148363"/>
                  </a:lnTo>
                  <a:lnTo>
                    <a:pt x="2511509" y="211324"/>
                  </a:lnTo>
                  <a:lnTo>
                    <a:pt x="2517090" y="282482"/>
                  </a:lnTo>
                  <a:lnTo>
                    <a:pt x="2517788" y="319980"/>
                  </a:lnTo>
                  <a:lnTo>
                    <a:pt x="2517672" y="335328"/>
                  </a:lnTo>
                  <a:lnTo>
                    <a:pt x="2517323" y="350676"/>
                  </a:lnTo>
                  <a:lnTo>
                    <a:pt x="2516742" y="366024"/>
                  </a:lnTo>
                  <a:lnTo>
                    <a:pt x="2515928" y="381372"/>
                  </a:lnTo>
                  <a:lnTo>
                    <a:pt x="2515114" y="396313"/>
                  </a:lnTo>
                  <a:lnTo>
                    <a:pt x="2514532" y="411370"/>
                  </a:lnTo>
                  <a:lnTo>
                    <a:pt x="2514184" y="426543"/>
                  </a:lnTo>
                  <a:lnTo>
                    <a:pt x="2514067" y="441833"/>
                  </a:lnTo>
                  <a:lnTo>
                    <a:pt x="2514067" y="1092956"/>
                  </a:lnTo>
                  <a:lnTo>
                    <a:pt x="2514291" y="1138795"/>
                  </a:lnTo>
                  <a:lnTo>
                    <a:pt x="2514960" y="1184783"/>
                  </a:lnTo>
                  <a:lnTo>
                    <a:pt x="2516077" y="1230920"/>
                  </a:lnTo>
                  <a:lnTo>
                    <a:pt x="2517639" y="1277205"/>
                  </a:lnTo>
                  <a:lnTo>
                    <a:pt x="2519648" y="1323640"/>
                  </a:lnTo>
                  <a:lnTo>
                    <a:pt x="2522090" y="1381194"/>
                  </a:lnTo>
                  <a:lnTo>
                    <a:pt x="2523834" y="1437586"/>
                  </a:lnTo>
                  <a:lnTo>
                    <a:pt x="2524881" y="1492815"/>
                  </a:lnTo>
                  <a:lnTo>
                    <a:pt x="2525229" y="1546882"/>
                  </a:lnTo>
                  <a:lnTo>
                    <a:pt x="2525229" y="2110568"/>
                  </a:lnTo>
                  <a:lnTo>
                    <a:pt x="2524857" y="2164035"/>
                  </a:lnTo>
                  <a:lnTo>
                    <a:pt x="2523741" y="2218022"/>
                  </a:lnTo>
                  <a:lnTo>
                    <a:pt x="2521881" y="2272530"/>
                  </a:lnTo>
                  <a:lnTo>
                    <a:pt x="2519276" y="2327560"/>
                  </a:lnTo>
                  <a:lnTo>
                    <a:pt x="2515928" y="2383110"/>
                  </a:lnTo>
                  <a:lnTo>
                    <a:pt x="2511426" y="2437730"/>
                  </a:lnTo>
                  <a:lnTo>
                    <a:pt x="2505361" y="2490712"/>
                  </a:lnTo>
                  <a:lnTo>
                    <a:pt x="2497733" y="2542058"/>
                  </a:lnTo>
                  <a:lnTo>
                    <a:pt x="2488543" y="2591767"/>
                  </a:lnTo>
                  <a:lnTo>
                    <a:pt x="2477791" y="2639838"/>
                  </a:lnTo>
                  <a:lnTo>
                    <a:pt x="2461861" y="2696056"/>
                  </a:lnTo>
                  <a:lnTo>
                    <a:pt x="2441979" y="2746576"/>
                  </a:lnTo>
                  <a:lnTo>
                    <a:pt x="2418143" y="2791399"/>
                  </a:lnTo>
                  <a:lnTo>
                    <a:pt x="2390354" y="2830524"/>
                  </a:lnTo>
                  <a:lnTo>
                    <a:pt x="2358496" y="2862266"/>
                  </a:lnTo>
                  <a:lnTo>
                    <a:pt x="2321521" y="2884939"/>
                  </a:lnTo>
                  <a:lnTo>
                    <a:pt x="2279431" y="2898543"/>
                  </a:lnTo>
                  <a:lnTo>
                    <a:pt x="2232224" y="2903078"/>
                  </a:lnTo>
                  <a:close/>
                </a:path>
                <a:path w="6065520" h="3669029">
                  <a:moveTo>
                    <a:pt x="2826478" y="2841686"/>
                  </a:moveTo>
                  <a:lnTo>
                    <a:pt x="2826478" y="2839206"/>
                  </a:lnTo>
                  <a:lnTo>
                    <a:pt x="2827098" y="2836105"/>
                  </a:lnTo>
                  <a:lnTo>
                    <a:pt x="2828338" y="2832385"/>
                  </a:lnTo>
                  <a:lnTo>
                    <a:pt x="2829152" y="2828489"/>
                  </a:lnTo>
                  <a:lnTo>
                    <a:pt x="2829734" y="2822385"/>
                  </a:lnTo>
                  <a:lnTo>
                    <a:pt x="2830082" y="2814072"/>
                  </a:lnTo>
                  <a:lnTo>
                    <a:pt x="2830199" y="2803549"/>
                  </a:lnTo>
                  <a:lnTo>
                    <a:pt x="2830199" y="2731926"/>
                  </a:lnTo>
                  <a:lnTo>
                    <a:pt x="2829975" y="2690663"/>
                  </a:lnTo>
                  <a:lnTo>
                    <a:pt x="2829306" y="2643522"/>
                  </a:lnTo>
                  <a:lnTo>
                    <a:pt x="2828189" y="2590502"/>
                  </a:lnTo>
                  <a:lnTo>
                    <a:pt x="2826627" y="2531603"/>
                  </a:lnTo>
                  <a:lnTo>
                    <a:pt x="2824618" y="2466825"/>
                  </a:lnTo>
                  <a:lnTo>
                    <a:pt x="2823446" y="2427437"/>
                  </a:lnTo>
                  <a:lnTo>
                    <a:pt x="2822413" y="2384511"/>
                  </a:lnTo>
                  <a:lnTo>
                    <a:pt x="2821517" y="2338048"/>
                  </a:lnTo>
                  <a:lnTo>
                    <a:pt x="2820759" y="2288048"/>
                  </a:lnTo>
                  <a:lnTo>
                    <a:pt x="2820139" y="2234511"/>
                  </a:lnTo>
                  <a:lnTo>
                    <a:pt x="2819657" y="2177437"/>
                  </a:lnTo>
                  <a:lnTo>
                    <a:pt x="2819312" y="2116827"/>
                  </a:lnTo>
                  <a:lnTo>
                    <a:pt x="2819105" y="2052679"/>
                  </a:lnTo>
                  <a:lnTo>
                    <a:pt x="2819037" y="1984994"/>
                  </a:lnTo>
                  <a:lnTo>
                    <a:pt x="2819095" y="1939677"/>
                  </a:lnTo>
                  <a:lnTo>
                    <a:pt x="2819269" y="1893488"/>
                  </a:lnTo>
                  <a:lnTo>
                    <a:pt x="2819560" y="1846427"/>
                  </a:lnTo>
                  <a:lnTo>
                    <a:pt x="2819967" y="1798494"/>
                  </a:lnTo>
                  <a:lnTo>
                    <a:pt x="2820490" y="1749689"/>
                  </a:lnTo>
                  <a:lnTo>
                    <a:pt x="2821129" y="1700012"/>
                  </a:lnTo>
                  <a:lnTo>
                    <a:pt x="2821885" y="1649463"/>
                  </a:lnTo>
                  <a:lnTo>
                    <a:pt x="2822757" y="1598041"/>
                  </a:lnTo>
                  <a:lnTo>
                    <a:pt x="2823630" y="1551395"/>
                  </a:lnTo>
                  <a:lnTo>
                    <a:pt x="2824595" y="1503646"/>
                  </a:lnTo>
                  <a:lnTo>
                    <a:pt x="2825651" y="1454794"/>
                  </a:lnTo>
                  <a:lnTo>
                    <a:pt x="2826799" y="1404840"/>
                  </a:lnTo>
                  <a:lnTo>
                    <a:pt x="2828040" y="1353784"/>
                  </a:lnTo>
                  <a:lnTo>
                    <a:pt x="2829372" y="1301625"/>
                  </a:lnTo>
                  <a:lnTo>
                    <a:pt x="2830796" y="1248364"/>
                  </a:lnTo>
                  <a:lnTo>
                    <a:pt x="2832312" y="1194001"/>
                  </a:lnTo>
                  <a:lnTo>
                    <a:pt x="2833919" y="1138535"/>
                  </a:lnTo>
                  <a:lnTo>
                    <a:pt x="2833919" y="1001799"/>
                  </a:lnTo>
                  <a:lnTo>
                    <a:pt x="2833454" y="953895"/>
                  </a:lnTo>
                  <a:lnTo>
                    <a:pt x="2832059" y="908781"/>
                  </a:lnTo>
                  <a:lnTo>
                    <a:pt x="2831245" y="887038"/>
                  </a:lnTo>
                  <a:lnTo>
                    <a:pt x="2830664" y="865528"/>
                  </a:lnTo>
                  <a:lnTo>
                    <a:pt x="2830315" y="844250"/>
                  </a:lnTo>
                  <a:lnTo>
                    <a:pt x="2830199" y="823205"/>
                  </a:lnTo>
                  <a:lnTo>
                    <a:pt x="2830199" y="331142"/>
                  </a:lnTo>
                  <a:lnTo>
                    <a:pt x="2830199" y="297481"/>
                  </a:lnTo>
                  <a:lnTo>
                    <a:pt x="2830199" y="265332"/>
                  </a:lnTo>
                  <a:lnTo>
                    <a:pt x="2830199" y="234694"/>
                  </a:lnTo>
                  <a:lnTo>
                    <a:pt x="2830199" y="205568"/>
                  </a:lnTo>
                  <a:lnTo>
                    <a:pt x="2829734" y="177372"/>
                  </a:lnTo>
                  <a:lnTo>
                    <a:pt x="2828338" y="149525"/>
                  </a:lnTo>
                  <a:lnTo>
                    <a:pt x="2826013" y="122027"/>
                  </a:lnTo>
                  <a:lnTo>
                    <a:pt x="2822757" y="94877"/>
                  </a:lnTo>
                  <a:lnTo>
                    <a:pt x="2827815" y="91622"/>
                  </a:lnTo>
                  <a:lnTo>
                    <a:pt x="2835547" y="89296"/>
                  </a:lnTo>
                  <a:lnTo>
                    <a:pt x="2845954" y="87901"/>
                  </a:lnTo>
                  <a:lnTo>
                    <a:pt x="2859034" y="87436"/>
                  </a:lnTo>
                  <a:lnTo>
                    <a:pt x="2874266" y="87436"/>
                  </a:lnTo>
                  <a:lnTo>
                    <a:pt x="2891125" y="87436"/>
                  </a:lnTo>
                  <a:lnTo>
                    <a:pt x="2909612" y="87436"/>
                  </a:lnTo>
                  <a:lnTo>
                    <a:pt x="2929727" y="87436"/>
                  </a:lnTo>
                  <a:lnTo>
                    <a:pt x="2941878" y="87552"/>
                  </a:lnTo>
                  <a:lnTo>
                    <a:pt x="2956005" y="87901"/>
                  </a:lnTo>
                  <a:lnTo>
                    <a:pt x="2972109" y="88482"/>
                  </a:lnTo>
                  <a:lnTo>
                    <a:pt x="2990189" y="89296"/>
                  </a:lnTo>
                  <a:lnTo>
                    <a:pt x="3015711" y="89645"/>
                  </a:lnTo>
                  <a:lnTo>
                    <a:pt x="3054138" y="88831"/>
                  </a:lnTo>
                  <a:lnTo>
                    <a:pt x="3105473" y="86855"/>
                  </a:lnTo>
                  <a:lnTo>
                    <a:pt x="3169713" y="83715"/>
                  </a:lnTo>
                  <a:lnTo>
                    <a:pt x="3169713" y="86196"/>
                  </a:lnTo>
                  <a:lnTo>
                    <a:pt x="3175294" y="88056"/>
                  </a:lnTo>
                  <a:lnTo>
                    <a:pt x="3186456" y="89296"/>
                  </a:lnTo>
                  <a:lnTo>
                    <a:pt x="3194886" y="90343"/>
                  </a:lnTo>
                  <a:lnTo>
                    <a:pt x="3249907" y="108878"/>
                  </a:lnTo>
                  <a:lnTo>
                    <a:pt x="3311565" y="149122"/>
                  </a:lnTo>
                  <a:lnTo>
                    <a:pt x="3363123" y="205692"/>
                  </a:lnTo>
                  <a:lnTo>
                    <a:pt x="3385115" y="240099"/>
                  </a:lnTo>
                  <a:lnTo>
                    <a:pt x="3404582" y="278587"/>
                  </a:lnTo>
                  <a:lnTo>
                    <a:pt x="3421525" y="321157"/>
                  </a:lnTo>
                  <a:lnTo>
                    <a:pt x="3435942" y="367808"/>
                  </a:lnTo>
                  <a:lnTo>
                    <a:pt x="3447835" y="418541"/>
                  </a:lnTo>
                  <a:lnTo>
                    <a:pt x="3457203" y="473355"/>
                  </a:lnTo>
                  <a:lnTo>
                    <a:pt x="3464047" y="532250"/>
                  </a:lnTo>
                  <a:lnTo>
                    <a:pt x="3468366" y="595227"/>
                  </a:lnTo>
                  <a:lnTo>
                    <a:pt x="3470160" y="662285"/>
                  </a:lnTo>
                  <a:lnTo>
                    <a:pt x="3471499" y="719100"/>
                  </a:lnTo>
                  <a:lnTo>
                    <a:pt x="3472541" y="773459"/>
                  </a:lnTo>
                  <a:lnTo>
                    <a:pt x="3473285" y="825363"/>
                  </a:lnTo>
                  <a:lnTo>
                    <a:pt x="3473731" y="874811"/>
                  </a:lnTo>
                  <a:lnTo>
                    <a:pt x="3473880" y="921804"/>
                  </a:lnTo>
                  <a:lnTo>
                    <a:pt x="3473880" y="977556"/>
                  </a:lnTo>
                  <a:lnTo>
                    <a:pt x="3473880" y="1030402"/>
                  </a:lnTo>
                  <a:lnTo>
                    <a:pt x="3473880" y="1080340"/>
                  </a:lnTo>
                  <a:lnTo>
                    <a:pt x="3473880" y="1127372"/>
                  </a:lnTo>
                  <a:lnTo>
                    <a:pt x="3473880" y="1341313"/>
                  </a:lnTo>
                  <a:lnTo>
                    <a:pt x="3471201" y="1394221"/>
                  </a:lnTo>
                  <a:lnTo>
                    <a:pt x="3469118" y="1446534"/>
                  </a:lnTo>
                  <a:lnTo>
                    <a:pt x="3467630" y="1498252"/>
                  </a:lnTo>
                  <a:lnTo>
                    <a:pt x="3466737" y="1549375"/>
                  </a:lnTo>
                  <a:lnTo>
                    <a:pt x="3466439" y="1599902"/>
                  </a:lnTo>
                  <a:lnTo>
                    <a:pt x="3466439" y="1649536"/>
                  </a:lnTo>
                  <a:lnTo>
                    <a:pt x="3466439" y="1697979"/>
                  </a:lnTo>
                  <a:lnTo>
                    <a:pt x="3466439" y="1745232"/>
                  </a:lnTo>
                  <a:lnTo>
                    <a:pt x="3466439" y="1791295"/>
                  </a:lnTo>
                  <a:lnTo>
                    <a:pt x="3466439" y="1836166"/>
                  </a:lnTo>
                  <a:lnTo>
                    <a:pt x="3466439" y="2308696"/>
                  </a:lnTo>
                  <a:lnTo>
                    <a:pt x="3464404" y="2368343"/>
                  </a:lnTo>
                  <a:lnTo>
                    <a:pt x="3458300" y="2425433"/>
                  </a:lnTo>
                  <a:lnTo>
                    <a:pt x="3448126" y="2479964"/>
                  </a:lnTo>
                  <a:lnTo>
                    <a:pt x="3433883" y="2531938"/>
                  </a:lnTo>
                  <a:lnTo>
                    <a:pt x="3416209" y="2581121"/>
                  </a:lnTo>
                  <a:lnTo>
                    <a:pt x="3394815" y="2628211"/>
                  </a:lnTo>
                  <a:lnTo>
                    <a:pt x="3369701" y="2673208"/>
                  </a:lnTo>
                  <a:lnTo>
                    <a:pt x="3340865" y="2716113"/>
                  </a:lnTo>
                  <a:lnTo>
                    <a:pt x="3340865" y="2719833"/>
                  </a:lnTo>
                  <a:lnTo>
                    <a:pt x="3296914" y="2774946"/>
                  </a:lnTo>
                  <a:lnTo>
                    <a:pt x="3241336" y="2810060"/>
                  </a:lnTo>
                  <a:lnTo>
                    <a:pt x="3174131" y="2828199"/>
                  </a:lnTo>
                  <a:lnTo>
                    <a:pt x="3135471" y="2832733"/>
                  </a:lnTo>
                  <a:lnTo>
                    <a:pt x="3093438" y="2834245"/>
                  </a:lnTo>
                  <a:lnTo>
                    <a:pt x="3087741" y="2834245"/>
                  </a:lnTo>
                  <a:lnTo>
                    <a:pt x="3074370" y="2834245"/>
                  </a:lnTo>
                  <a:lnTo>
                    <a:pt x="3053325" y="2834245"/>
                  </a:lnTo>
                  <a:lnTo>
                    <a:pt x="3024605" y="2834245"/>
                  </a:lnTo>
                  <a:lnTo>
                    <a:pt x="2992456" y="2834361"/>
                  </a:lnTo>
                  <a:lnTo>
                    <a:pt x="2927809" y="2835291"/>
                  </a:lnTo>
                  <a:lnTo>
                    <a:pt x="2866592" y="2837152"/>
                  </a:lnTo>
                  <a:lnTo>
                    <a:pt x="2832175" y="2839942"/>
                  </a:lnTo>
                  <a:lnTo>
                    <a:pt x="2826478" y="2841686"/>
                  </a:lnTo>
                  <a:close/>
                </a:path>
                <a:path w="6065520" h="3669029">
                  <a:moveTo>
                    <a:pt x="3055301" y="2757970"/>
                  </a:moveTo>
                  <a:lnTo>
                    <a:pt x="3095938" y="2755878"/>
                  </a:lnTo>
                  <a:lnTo>
                    <a:pt x="3148319" y="2749599"/>
                  </a:lnTo>
                  <a:lnTo>
                    <a:pt x="3188316" y="2743088"/>
                  </a:lnTo>
                  <a:lnTo>
                    <a:pt x="3188316" y="2739367"/>
                  </a:lnTo>
                  <a:lnTo>
                    <a:pt x="3220724" y="2722215"/>
                  </a:lnTo>
                  <a:lnTo>
                    <a:pt x="3250973" y="2695314"/>
                  </a:lnTo>
                  <a:lnTo>
                    <a:pt x="3279064" y="2658665"/>
                  </a:lnTo>
                  <a:lnTo>
                    <a:pt x="3304997" y="2612268"/>
                  </a:lnTo>
                  <a:lnTo>
                    <a:pt x="3328773" y="2556122"/>
                  </a:lnTo>
                  <a:lnTo>
                    <a:pt x="3344073" y="2511379"/>
                  </a:lnTo>
                  <a:lnTo>
                    <a:pt x="3357020" y="2464320"/>
                  </a:lnTo>
                  <a:lnTo>
                    <a:pt x="3367612" y="2414944"/>
                  </a:lnTo>
                  <a:lnTo>
                    <a:pt x="3375851" y="2363253"/>
                  </a:lnTo>
                  <a:lnTo>
                    <a:pt x="3381736" y="2309246"/>
                  </a:lnTo>
                  <a:lnTo>
                    <a:pt x="3385267" y="2252923"/>
                  </a:lnTo>
                  <a:lnTo>
                    <a:pt x="3386444" y="2194284"/>
                  </a:lnTo>
                  <a:lnTo>
                    <a:pt x="3386444" y="1607343"/>
                  </a:lnTo>
                  <a:lnTo>
                    <a:pt x="3386599" y="1560524"/>
                  </a:lnTo>
                  <a:lnTo>
                    <a:pt x="3387064" y="1513705"/>
                  </a:lnTo>
                  <a:lnTo>
                    <a:pt x="3387839" y="1466887"/>
                  </a:lnTo>
                  <a:lnTo>
                    <a:pt x="3388924" y="1420068"/>
                  </a:lnTo>
                  <a:lnTo>
                    <a:pt x="3390319" y="1373249"/>
                  </a:lnTo>
                  <a:lnTo>
                    <a:pt x="3392025" y="1326430"/>
                  </a:lnTo>
                  <a:lnTo>
                    <a:pt x="3394014" y="1279301"/>
                  </a:lnTo>
                  <a:lnTo>
                    <a:pt x="3395642" y="1232172"/>
                  </a:lnTo>
                  <a:lnTo>
                    <a:pt x="3396908" y="1185043"/>
                  </a:lnTo>
                  <a:lnTo>
                    <a:pt x="3397813" y="1137914"/>
                  </a:lnTo>
                  <a:lnTo>
                    <a:pt x="3398355" y="1090786"/>
                  </a:lnTo>
                  <a:lnTo>
                    <a:pt x="3398536" y="1043657"/>
                  </a:lnTo>
                  <a:lnTo>
                    <a:pt x="3398322" y="975354"/>
                  </a:lnTo>
                  <a:lnTo>
                    <a:pt x="3397680" y="910716"/>
                  </a:lnTo>
                  <a:lnTo>
                    <a:pt x="3396610" y="849743"/>
                  </a:lnTo>
                  <a:lnTo>
                    <a:pt x="3395113" y="792435"/>
                  </a:lnTo>
                  <a:lnTo>
                    <a:pt x="3393187" y="738792"/>
                  </a:lnTo>
                  <a:lnTo>
                    <a:pt x="3390834" y="688813"/>
                  </a:lnTo>
                  <a:lnTo>
                    <a:pt x="3388053" y="642500"/>
                  </a:lnTo>
                  <a:lnTo>
                    <a:pt x="3384844" y="599851"/>
                  </a:lnTo>
                  <a:lnTo>
                    <a:pt x="3381207" y="560868"/>
                  </a:lnTo>
                  <a:lnTo>
                    <a:pt x="3368249" y="462967"/>
                  </a:lnTo>
                  <a:lnTo>
                    <a:pt x="3357943" y="409165"/>
                  </a:lnTo>
                  <a:lnTo>
                    <a:pt x="3346223" y="364145"/>
                  </a:lnTo>
                  <a:lnTo>
                    <a:pt x="3333089" y="327905"/>
                  </a:lnTo>
                  <a:lnTo>
                    <a:pt x="3276276" y="247601"/>
                  </a:lnTo>
                  <a:lnTo>
                    <a:pt x="3234127" y="207196"/>
                  </a:lnTo>
                  <a:lnTo>
                    <a:pt x="3192095" y="179233"/>
                  </a:lnTo>
                  <a:lnTo>
                    <a:pt x="3150179" y="163710"/>
                  </a:lnTo>
                  <a:lnTo>
                    <a:pt x="3120413" y="163710"/>
                  </a:lnTo>
                  <a:lnTo>
                    <a:pt x="3114832" y="163710"/>
                  </a:lnTo>
                  <a:lnTo>
                    <a:pt x="3110802" y="163090"/>
                  </a:lnTo>
                  <a:lnTo>
                    <a:pt x="3108321" y="161850"/>
                  </a:lnTo>
                  <a:lnTo>
                    <a:pt x="3105840" y="160610"/>
                  </a:lnTo>
                  <a:lnTo>
                    <a:pt x="3102120" y="159990"/>
                  </a:lnTo>
                  <a:lnTo>
                    <a:pt x="3097159" y="159990"/>
                  </a:lnTo>
                  <a:lnTo>
                    <a:pt x="3056638" y="161908"/>
                  </a:lnTo>
                  <a:lnTo>
                    <a:pt x="3011350" y="167664"/>
                  </a:lnTo>
                  <a:lnTo>
                    <a:pt x="2961295" y="177256"/>
                  </a:lnTo>
                  <a:lnTo>
                    <a:pt x="2906473" y="190686"/>
                  </a:lnTo>
                  <a:lnTo>
                    <a:pt x="2906473" y="228823"/>
                  </a:lnTo>
                  <a:lnTo>
                    <a:pt x="2908799" y="280060"/>
                  </a:lnTo>
                  <a:lnTo>
                    <a:pt x="2910814" y="330212"/>
                  </a:lnTo>
                  <a:lnTo>
                    <a:pt x="2912519" y="379279"/>
                  </a:lnTo>
                  <a:lnTo>
                    <a:pt x="2913914" y="427260"/>
                  </a:lnTo>
                  <a:lnTo>
                    <a:pt x="2915000" y="474157"/>
                  </a:lnTo>
                  <a:lnTo>
                    <a:pt x="2915775" y="519968"/>
                  </a:lnTo>
                  <a:lnTo>
                    <a:pt x="2916343" y="565727"/>
                  </a:lnTo>
                  <a:lnTo>
                    <a:pt x="2916808" y="613089"/>
                  </a:lnTo>
                  <a:lnTo>
                    <a:pt x="2917170" y="662052"/>
                  </a:lnTo>
                  <a:lnTo>
                    <a:pt x="2917428" y="712617"/>
                  </a:lnTo>
                  <a:lnTo>
                    <a:pt x="2917583" y="764785"/>
                  </a:lnTo>
                  <a:lnTo>
                    <a:pt x="2917635" y="818554"/>
                  </a:lnTo>
                  <a:lnTo>
                    <a:pt x="2917635" y="1020402"/>
                  </a:lnTo>
                  <a:lnTo>
                    <a:pt x="2917519" y="1060225"/>
                  </a:lnTo>
                  <a:lnTo>
                    <a:pt x="2917170" y="1098770"/>
                  </a:lnTo>
                  <a:lnTo>
                    <a:pt x="2915775" y="1172021"/>
                  </a:lnTo>
                  <a:lnTo>
                    <a:pt x="2914961" y="1207077"/>
                  </a:lnTo>
                  <a:lnTo>
                    <a:pt x="2914380" y="1242482"/>
                  </a:lnTo>
                  <a:lnTo>
                    <a:pt x="2914031" y="1278235"/>
                  </a:lnTo>
                  <a:lnTo>
                    <a:pt x="2913915" y="1314338"/>
                  </a:lnTo>
                  <a:lnTo>
                    <a:pt x="2913915" y="1554323"/>
                  </a:lnTo>
                  <a:lnTo>
                    <a:pt x="2913682" y="1583275"/>
                  </a:lnTo>
                  <a:lnTo>
                    <a:pt x="2912984" y="1617110"/>
                  </a:lnTo>
                  <a:lnTo>
                    <a:pt x="2911822" y="1655829"/>
                  </a:lnTo>
                  <a:lnTo>
                    <a:pt x="2910194" y="1699431"/>
                  </a:lnTo>
                  <a:lnTo>
                    <a:pt x="2908566" y="1744079"/>
                  </a:lnTo>
                  <a:lnTo>
                    <a:pt x="2907403" y="1786867"/>
                  </a:lnTo>
                  <a:lnTo>
                    <a:pt x="2906706" y="1827795"/>
                  </a:lnTo>
                  <a:lnTo>
                    <a:pt x="2906473" y="1866862"/>
                  </a:lnTo>
                  <a:lnTo>
                    <a:pt x="2906589" y="1875989"/>
                  </a:lnTo>
                  <a:lnTo>
                    <a:pt x="2906938" y="1884768"/>
                  </a:lnTo>
                  <a:lnTo>
                    <a:pt x="2907519" y="1893198"/>
                  </a:lnTo>
                  <a:lnTo>
                    <a:pt x="2908333" y="1901279"/>
                  </a:lnTo>
                  <a:lnTo>
                    <a:pt x="2909147" y="1908720"/>
                  </a:lnTo>
                  <a:lnTo>
                    <a:pt x="2909729" y="1916161"/>
                  </a:lnTo>
                  <a:lnTo>
                    <a:pt x="2910078" y="1923603"/>
                  </a:lnTo>
                  <a:lnTo>
                    <a:pt x="2910194" y="1931044"/>
                  </a:lnTo>
                  <a:lnTo>
                    <a:pt x="2917635" y="2754250"/>
                  </a:lnTo>
                  <a:lnTo>
                    <a:pt x="2928972" y="2757505"/>
                  </a:lnTo>
                  <a:lnTo>
                    <a:pt x="2939727" y="2759831"/>
                  </a:lnTo>
                  <a:lnTo>
                    <a:pt x="2949901" y="2761226"/>
                  </a:lnTo>
                  <a:lnTo>
                    <a:pt x="2959493" y="2761691"/>
                  </a:lnTo>
                  <a:lnTo>
                    <a:pt x="2972806" y="2761459"/>
                  </a:lnTo>
                  <a:lnTo>
                    <a:pt x="2993212" y="2760761"/>
                  </a:lnTo>
                  <a:lnTo>
                    <a:pt x="3020710" y="2759598"/>
                  </a:lnTo>
                  <a:lnTo>
                    <a:pt x="3055301" y="2757970"/>
                  </a:lnTo>
                  <a:close/>
                </a:path>
                <a:path w="6065520" h="3669029">
                  <a:moveTo>
                    <a:pt x="3691093" y="2868661"/>
                  </a:moveTo>
                  <a:lnTo>
                    <a:pt x="3650165" y="2846105"/>
                  </a:lnTo>
                  <a:lnTo>
                    <a:pt x="3641794" y="2811921"/>
                  </a:lnTo>
                  <a:lnTo>
                    <a:pt x="3645515" y="2799828"/>
                  </a:lnTo>
                  <a:lnTo>
                    <a:pt x="3652625" y="2750616"/>
                  </a:lnTo>
                  <a:lnTo>
                    <a:pt x="3659571" y="2701453"/>
                  </a:lnTo>
                  <a:lnTo>
                    <a:pt x="3666351" y="2652340"/>
                  </a:lnTo>
                  <a:lnTo>
                    <a:pt x="3672965" y="2603276"/>
                  </a:lnTo>
                  <a:lnTo>
                    <a:pt x="3679414" y="2554262"/>
                  </a:lnTo>
                  <a:lnTo>
                    <a:pt x="3685698" y="2505298"/>
                  </a:lnTo>
                  <a:lnTo>
                    <a:pt x="3691817" y="2456383"/>
                  </a:lnTo>
                  <a:lnTo>
                    <a:pt x="3697770" y="2407517"/>
                  </a:lnTo>
                  <a:lnTo>
                    <a:pt x="3703558" y="2358702"/>
                  </a:lnTo>
                  <a:lnTo>
                    <a:pt x="3709180" y="2309936"/>
                  </a:lnTo>
                  <a:lnTo>
                    <a:pt x="3714637" y="2261219"/>
                  </a:lnTo>
                  <a:lnTo>
                    <a:pt x="3719929" y="2212553"/>
                  </a:lnTo>
                  <a:lnTo>
                    <a:pt x="3725055" y="2163935"/>
                  </a:lnTo>
                  <a:lnTo>
                    <a:pt x="3730016" y="2115368"/>
                  </a:lnTo>
                  <a:lnTo>
                    <a:pt x="3734811" y="2066850"/>
                  </a:lnTo>
                  <a:lnTo>
                    <a:pt x="3739624" y="2018109"/>
                  </a:lnTo>
                  <a:lnTo>
                    <a:pt x="3744386" y="1968871"/>
                  </a:lnTo>
                  <a:lnTo>
                    <a:pt x="3749099" y="1919138"/>
                  </a:lnTo>
                  <a:lnTo>
                    <a:pt x="3753762" y="1868909"/>
                  </a:lnTo>
                  <a:lnTo>
                    <a:pt x="3758376" y="1818183"/>
                  </a:lnTo>
                  <a:lnTo>
                    <a:pt x="3762940" y="1766961"/>
                  </a:lnTo>
                  <a:lnTo>
                    <a:pt x="3767454" y="1715244"/>
                  </a:lnTo>
                  <a:lnTo>
                    <a:pt x="3771919" y="1663030"/>
                  </a:lnTo>
                  <a:lnTo>
                    <a:pt x="3776334" y="1610320"/>
                  </a:lnTo>
                  <a:lnTo>
                    <a:pt x="3780700" y="1557114"/>
                  </a:lnTo>
                  <a:lnTo>
                    <a:pt x="3785016" y="1503412"/>
                  </a:lnTo>
                  <a:lnTo>
                    <a:pt x="3789283" y="1449213"/>
                  </a:lnTo>
                  <a:lnTo>
                    <a:pt x="3793499" y="1394519"/>
                  </a:lnTo>
                  <a:lnTo>
                    <a:pt x="3797666" y="1339329"/>
                  </a:lnTo>
                  <a:lnTo>
                    <a:pt x="3801784" y="1283642"/>
                  </a:lnTo>
                  <a:lnTo>
                    <a:pt x="3803993" y="1255562"/>
                  </a:lnTo>
                  <a:lnTo>
                    <a:pt x="3806900" y="1224343"/>
                  </a:lnTo>
                  <a:lnTo>
                    <a:pt x="3810504" y="1189985"/>
                  </a:lnTo>
                  <a:lnTo>
                    <a:pt x="3814806" y="1152487"/>
                  </a:lnTo>
                  <a:lnTo>
                    <a:pt x="3819748" y="1114001"/>
                  </a:lnTo>
                  <a:lnTo>
                    <a:pt x="3824341" y="1076678"/>
                  </a:lnTo>
                  <a:lnTo>
                    <a:pt x="3828585" y="1040517"/>
                  </a:lnTo>
                  <a:lnTo>
                    <a:pt x="3832480" y="1005519"/>
                  </a:lnTo>
                  <a:lnTo>
                    <a:pt x="3847363" y="883666"/>
                  </a:lnTo>
                  <a:lnTo>
                    <a:pt x="3852377" y="828786"/>
                  </a:lnTo>
                  <a:lnTo>
                    <a:pt x="3857653" y="774836"/>
                  </a:lnTo>
                  <a:lnTo>
                    <a:pt x="3863190" y="721816"/>
                  </a:lnTo>
                  <a:lnTo>
                    <a:pt x="3868989" y="669726"/>
                  </a:lnTo>
                  <a:lnTo>
                    <a:pt x="3875050" y="618566"/>
                  </a:lnTo>
                  <a:lnTo>
                    <a:pt x="3881372" y="568337"/>
                  </a:lnTo>
                  <a:lnTo>
                    <a:pt x="3887956" y="519038"/>
                  </a:lnTo>
                  <a:lnTo>
                    <a:pt x="3894802" y="470668"/>
                  </a:lnTo>
                  <a:lnTo>
                    <a:pt x="3902156" y="422386"/>
                  </a:lnTo>
                  <a:lnTo>
                    <a:pt x="3909801" y="373814"/>
                  </a:lnTo>
                  <a:lnTo>
                    <a:pt x="3917736" y="324951"/>
                  </a:lnTo>
                  <a:lnTo>
                    <a:pt x="3925963" y="275797"/>
                  </a:lnTo>
                  <a:lnTo>
                    <a:pt x="3934480" y="226352"/>
                  </a:lnTo>
                  <a:lnTo>
                    <a:pt x="3943287" y="176617"/>
                  </a:lnTo>
                  <a:lnTo>
                    <a:pt x="3952385" y="126591"/>
                  </a:lnTo>
                  <a:lnTo>
                    <a:pt x="3961774" y="76274"/>
                  </a:lnTo>
                  <a:lnTo>
                    <a:pt x="3983924" y="39474"/>
                  </a:lnTo>
                  <a:lnTo>
                    <a:pt x="3996191" y="36276"/>
                  </a:lnTo>
                  <a:lnTo>
                    <a:pt x="4008922" y="37846"/>
                  </a:lnTo>
                  <a:lnTo>
                    <a:pt x="4020143" y="44415"/>
                  </a:lnTo>
                  <a:lnTo>
                    <a:pt x="4029851" y="55984"/>
                  </a:lnTo>
                  <a:lnTo>
                    <a:pt x="4038049" y="72553"/>
                  </a:lnTo>
                  <a:lnTo>
                    <a:pt x="4038049" y="76274"/>
                  </a:lnTo>
                  <a:lnTo>
                    <a:pt x="4057524" y="124120"/>
                  </a:lnTo>
                  <a:lnTo>
                    <a:pt x="4074093" y="176500"/>
                  </a:lnTo>
                  <a:lnTo>
                    <a:pt x="4087755" y="233415"/>
                  </a:lnTo>
                  <a:lnTo>
                    <a:pt x="4098510" y="294865"/>
                  </a:lnTo>
                  <a:lnTo>
                    <a:pt x="4106324" y="345802"/>
                  </a:lnTo>
                  <a:lnTo>
                    <a:pt x="4114137" y="396664"/>
                  </a:lnTo>
                  <a:lnTo>
                    <a:pt x="4121950" y="447451"/>
                  </a:lnTo>
                  <a:lnTo>
                    <a:pt x="4129764" y="498164"/>
                  </a:lnTo>
                  <a:lnTo>
                    <a:pt x="4137577" y="548803"/>
                  </a:lnTo>
                  <a:lnTo>
                    <a:pt x="4163622" y="712514"/>
                  </a:lnTo>
                  <a:lnTo>
                    <a:pt x="4163622" y="716235"/>
                  </a:lnTo>
                  <a:lnTo>
                    <a:pt x="4172750" y="771348"/>
                  </a:lnTo>
                  <a:lnTo>
                    <a:pt x="4180598" y="825996"/>
                  </a:lnTo>
                  <a:lnTo>
                    <a:pt x="4187167" y="880178"/>
                  </a:lnTo>
                  <a:lnTo>
                    <a:pt x="4192458" y="933896"/>
                  </a:lnTo>
                  <a:lnTo>
                    <a:pt x="4196993" y="987207"/>
                  </a:lnTo>
                  <a:lnTo>
                    <a:pt x="4201295" y="1041099"/>
                  </a:lnTo>
                  <a:lnTo>
                    <a:pt x="4205364" y="1095572"/>
                  </a:lnTo>
                  <a:lnTo>
                    <a:pt x="4209201" y="1150627"/>
                  </a:lnTo>
                  <a:lnTo>
                    <a:pt x="4213329" y="1199868"/>
                  </a:lnTo>
                  <a:lnTo>
                    <a:pt x="4217340" y="1248993"/>
                  </a:lnTo>
                  <a:lnTo>
                    <a:pt x="4221235" y="1298002"/>
                  </a:lnTo>
                  <a:lnTo>
                    <a:pt x="4225014" y="1346894"/>
                  </a:lnTo>
                  <a:lnTo>
                    <a:pt x="4229200" y="1395670"/>
                  </a:lnTo>
                  <a:lnTo>
                    <a:pt x="4234316" y="1445260"/>
                  </a:lnTo>
                  <a:lnTo>
                    <a:pt x="4240362" y="1495664"/>
                  </a:lnTo>
                  <a:lnTo>
                    <a:pt x="4247338" y="1546882"/>
                  </a:lnTo>
                  <a:lnTo>
                    <a:pt x="4247338" y="1550602"/>
                  </a:lnTo>
                  <a:lnTo>
                    <a:pt x="4257803" y="1617575"/>
                  </a:lnTo>
                  <a:lnTo>
                    <a:pt x="4265012" y="1680827"/>
                  </a:lnTo>
                  <a:lnTo>
                    <a:pt x="4267918" y="1711290"/>
                  </a:lnTo>
                  <a:lnTo>
                    <a:pt x="4271058" y="1742219"/>
                  </a:lnTo>
                  <a:lnTo>
                    <a:pt x="4274430" y="1773612"/>
                  </a:lnTo>
                  <a:lnTo>
                    <a:pt x="4278034" y="1805471"/>
                  </a:lnTo>
                  <a:lnTo>
                    <a:pt x="4293847" y="1977553"/>
                  </a:lnTo>
                  <a:lnTo>
                    <a:pt x="4399887" y="2819362"/>
                  </a:lnTo>
                  <a:lnTo>
                    <a:pt x="4398724" y="2823315"/>
                  </a:lnTo>
                  <a:lnTo>
                    <a:pt x="4395236" y="2827734"/>
                  </a:lnTo>
                  <a:lnTo>
                    <a:pt x="4389422" y="2832617"/>
                  </a:lnTo>
                  <a:lnTo>
                    <a:pt x="4381284" y="2837966"/>
                  </a:lnTo>
                  <a:lnTo>
                    <a:pt x="4361110" y="2842035"/>
                  </a:lnTo>
                  <a:lnTo>
                    <a:pt x="4346169" y="2838431"/>
                  </a:lnTo>
                  <a:lnTo>
                    <a:pt x="4323687" y="2757831"/>
                  </a:lnTo>
                  <a:lnTo>
                    <a:pt x="4315539" y="2707555"/>
                  </a:lnTo>
                  <a:lnTo>
                    <a:pt x="4307539" y="2657372"/>
                  </a:lnTo>
                  <a:lnTo>
                    <a:pt x="4299689" y="2607282"/>
                  </a:lnTo>
                  <a:lnTo>
                    <a:pt x="4291987" y="2557285"/>
                  </a:lnTo>
                  <a:lnTo>
                    <a:pt x="4284434" y="2507381"/>
                  </a:lnTo>
                  <a:lnTo>
                    <a:pt x="4277030" y="2457570"/>
                  </a:lnTo>
                  <a:lnTo>
                    <a:pt x="4269774" y="2407852"/>
                  </a:lnTo>
                  <a:lnTo>
                    <a:pt x="4262668" y="2358228"/>
                  </a:lnTo>
                  <a:lnTo>
                    <a:pt x="4255710" y="2308696"/>
                  </a:lnTo>
                  <a:lnTo>
                    <a:pt x="4249483" y="2263325"/>
                  </a:lnTo>
                  <a:lnTo>
                    <a:pt x="4243318" y="2217185"/>
                  </a:lnTo>
                  <a:lnTo>
                    <a:pt x="4237214" y="2170276"/>
                  </a:lnTo>
                  <a:lnTo>
                    <a:pt x="4231172" y="2122599"/>
                  </a:lnTo>
                  <a:lnTo>
                    <a:pt x="4225191" y="2074153"/>
                  </a:lnTo>
                  <a:lnTo>
                    <a:pt x="4219271" y="2024938"/>
                  </a:lnTo>
                  <a:lnTo>
                    <a:pt x="4213414" y="1974955"/>
                  </a:lnTo>
                  <a:lnTo>
                    <a:pt x="4207617" y="1924202"/>
                  </a:lnTo>
                  <a:lnTo>
                    <a:pt x="4201883" y="1872682"/>
                  </a:lnTo>
                  <a:lnTo>
                    <a:pt x="4196209" y="1820392"/>
                  </a:lnTo>
                  <a:lnTo>
                    <a:pt x="4190597" y="1767333"/>
                  </a:lnTo>
                  <a:lnTo>
                    <a:pt x="4183156" y="1729196"/>
                  </a:lnTo>
                  <a:lnTo>
                    <a:pt x="3981308" y="1725475"/>
                  </a:lnTo>
                  <a:lnTo>
                    <a:pt x="3966774" y="1725243"/>
                  </a:lnTo>
                  <a:lnTo>
                    <a:pt x="3950147" y="1724545"/>
                  </a:lnTo>
                  <a:lnTo>
                    <a:pt x="3931427" y="1723383"/>
                  </a:lnTo>
                  <a:lnTo>
                    <a:pt x="3910615" y="1721755"/>
                  </a:lnTo>
                  <a:lnTo>
                    <a:pt x="3889802" y="1720592"/>
                  </a:lnTo>
                  <a:lnTo>
                    <a:pt x="3839921" y="1725475"/>
                  </a:lnTo>
                  <a:lnTo>
                    <a:pt x="3836201" y="1771054"/>
                  </a:lnTo>
                  <a:lnTo>
                    <a:pt x="3832189" y="1826051"/>
                  </a:lnTo>
                  <a:lnTo>
                    <a:pt x="3827597" y="1880350"/>
                  </a:lnTo>
                  <a:lnTo>
                    <a:pt x="3822422" y="1933951"/>
                  </a:lnTo>
                  <a:lnTo>
                    <a:pt x="3816667" y="1986855"/>
                  </a:lnTo>
                  <a:lnTo>
                    <a:pt x="3811086" y="2039119"/>
                  </a:lnTo>
                  <a:lnTo>
                    <a:pt x="3805505" y="2091732"/>
                  </a:lnTo>
                  <a:lnTo>
                    <a:pt x="3799924" y="2144694"/>
                  </a:lnTo>
                  <a:lnTo>
                    <a:pt x="3794343" y="2198005"/>
                  </a:lnTo>
                  <a:lnTo>
                    <a:pt x="3790971" y="2218934"/>
                  </a:lnTo>
                  <a:lnTo>
                    <a:pt x="3788296" y="2239863"/>
                  </a:lnTo>
                  <a:lnTo>
                    <a:pt x="3786320" y="2260792"/>
                  </a:lnTo>
                  <a:lnTo>
                    <a:pt x="3785041" y="2281721"/>
                  </a:lnTo>
                  <a:lnTo>
                    <a:pt x="3783995" y="2302649"/>
                  </a:lnTo>
                  <a:lnTo>
                    <a:pt x="3782716" y="2323578"/>
                  </a:lnTo>
                  <a:lnTo>
                    <a:pt x="3781204" y="2344507"/>
                  </a:lnTo>
                  <a:lnTo>
                    <a:pt x="3779460" y="2365436"/>
                  </a:lnTo>
                  <a:lnTo>
                    <a:pt x="3779460" y="2369157"/>
                  </a:lnTo>
                  <a:lnTo>
                    <a:pt x="3779169" y="2379040"/>
                  </a:lnTo>
                  <a:lnTo>
                    <a:pt x="3778297" y="2389156"/>
                  </a:lnTo>
                  <a:lnTo>
                    <a:pt x="3776844" y="2399504"/>
                  </a:lnTo>
                  <a:lnTo>
                    <a:pt x="3774809" y="2410085"/>
                  </a:lnTo>
                  <a:lnTo>
                    <a:pt x="3773181" y="2420200"/>
                  </a:lnTo>
                  <a:lnTo>
                    <a:pt x="3772018" y="2430083"/>
                  </a:lnTo>
                  <a:lnTo>
                    <a:pt x="3771321" y="2439734"/>
                  </a:lnTo>
                  <a:lnTo>
                    <a:pt x="3771088" y="2449152"/>
                  </a:lnTo>
                  <a:lnTo>
                    <a:pt x="3767135" y="2493161"/>
                  </a:lnTo>
                  <a:lnTo>
                    <a:pt x="3762717" y="2536821"/>
                  </a:lnTo>
                  <a:lnTo>
                    <a:pt x="3757833" y="2580132"/>
                  </a:lnTo>
                  <a:lnTo>
                    <a:pt x="3752485" y="2623095"/>
                  </a:lnTo>
                  <a:lnTo>
                    <a:pt x="3747078" y="2666232"/>
                  </a:lnTo>
                  <a:lnTo>
                    <a:pt x="3742020" y="2710066"/>
                  </a:lnTo>
                  <a:lnTo>
                    <a:pt x="3737311" y="2754599"/>
                  </a:lnTo>
                  <a:lnTo>
                    <a:pt x="3732951" y="2799828"/>
                  </a:lnTo>
                  <a:lnTo>
                    <a:pt x="3732951" y="2803549"/>
                  </a:lnTo>
                  <a:lnTo>
                    <a:pt x="3730335" y="2827850"/>
                  </a:lnTo>
                  <a:lnTo>
                    <a:pt x="3722487" y="2846802"/>
                  </a:lnTo>
                  <a:lnTo>
                    <a:pt x="3709406" y="2860406"/>
                  </a:lnTo>
                  <a:lnTo>
                    <a:pt x="3691093" y="2868661"/>
                  </a:lnTo>
                  <a:close/>
                </a:path>
                <a:path w="6065520" h="3669029">
                  <a:moveTo>
                    <a:pt x="3851083" y="1645480"/>
                  </a:moveTo>
                  <a:lnTo>
                    <a:pt x="3867013" y="1648503"/>
                  </a:lnTo>
                  <a:lnTo>
                    <a:pt x="3884104" y="1650131"/>
                  </a:lnTo>
                  <a:lnTo>
                    <a:pt x="3902359" y="1650364"/>
                  </a:lnTo>
                  <a:lnTo>
                    <a:pt x="3921777" y="1649201"/>
                  </a:lnTo>
                  <a:lnTo>
                    <a:pt x="3940729" y="1647573"/>
                  </a:lnTo>
                  <a:lnTo>
                    <a:pt x="3957588" y="1646410"/>
                  </a:lnTo>
                  <a:lnTo>
                    <a:pt x="3972355" y="1645713"/>
                  </a:lnTo>
                  <a:lnTo>
                    <a:pt x="3985029" y="1645480"/>
                  </a:lnTo>
                  <a:lnTo>
                    <a:pt x="4011190" y="1645887"/>
                  </a:lnTo>
                  <a:lnTo>
                    <a:pt x="4036653" y="1647108"/>
                  </a:lnTo>
                  <a:lnTo>
                    <a:pt x="4061419" y="1649143"/>
                  </a:lnTo>
                  <a:lnTo>
                    <a:pt x="4085488" y="1651992"/>
                  </a:lnTo>
                  <a:lnTo>
                    <a:pt x="4109498" y="1653678"/>
                  </a:lnTo>
                  <a:lnTo>
                    <a:pt x="4133159" y="1653154"/>
                  </a:lnTo>
                  <a:lnTo>
                    <a:pt x="4156472" y="1650422"/>
                  </a:lnTo>
                  <a:lnTo>
                    <a:pt x="4179435" y="1645480"/>
                  </a:lnTo>
                  <a:lnTo>
                    <a:pt x="4163622" y="1496652"/>
                  </a:lnTo>
                  <a:lnTo>
                    <a:pt x="4163622" y="1492932"/>
                  </a:lnTo>
                  <a:lnTo>
                    <a:pt x="4159824" y="1444692"/>
                  </a:lnTo>
                  <a:lnTo>
                    <a:pt x="4155871" y="1396090"/>
                  </a:lnTo>
                  <a:lnTo>
                    <a:pt x="4151763" y="1347126"/>
                  </a:lnTo>
                  <a:lnTo>
                    <a:pt x="4147499" y="1297801"/>
                  </a:lnTo>
                  <a:lnTo>
                    <a:pt x="4143081" y="1248114"/>
                  </a:lnTo>
                  <a:lnTo>
                    <a:pt x="4138508" y="1198066"/>
                  </a:lnTo>
                  <a:lnTo>
                    <a:pt x="4134115" y="1148017"/>
                  </a:lnTo>
                  <a:lnTo>
                    <a:pt x="4129619" y="1098330"/>
                  </a:lnTo>
                  <a:lnTo>
                    <a:pt x="4125020" y="1049005"/>
                  </a:lnTo>
                  <a:lnTo>
                    <a:pt x="4120318" y="1000042"/>
                  </a:lnTo>
                  <a:lnTo>
                    <a:pt x="4115512" y="951440"/>
                  </a:lnTo>
                  <a:lnTo>
                    <a:pt x="4110602" y="903200"/>
                  </a:lnTo>
                  <a:lnTo>
                    <a:pt x="4107291" y="856617"/>
                  </a:lnTo>
                  <a:lnTo>
                    <a:pt x="4103310" y="808397"/>
                  </a:lnTo>
                  <a:lnTo>
                    <a:pt x="4098659" y="758539"/>
                  </a:lnTo>
                  <a:lnTo>
                    <a:pt x="4093338" y="707045"/>
                  </a:lnTo>
                  <a:lnTo>
                    <a:pt x="4087348" y="653913"/>
                  </a:lnTo>
                  <a:lnTo>
                    <a:pt x="4081209" y="599851"/>
                  </a:lnTo>
                  <a:lnTo>
                    <a:pt x="4074698" y="546310"/>
                  </a:lnTo>
                  <a:lnTo>
                    <a:pt x="4067814" y="493290"/>
                  </a:lnTo>
                  <a:lnTo>
                    <a:pt x="4060559" y="440791"/>
                  </a:lnTo>
                  <a:lnTo>
                    <a:pt x="4052931" y="388813"/>
                  </a:lnTo>
                  <a:lnTo>
                    <a:pt x="4043107" y="326607"/>
                  </a:lnTo>
                  <a:lnTo>
                    <a:pt x="4032235" y="270216"/>
                  </a:lnTo>
                  <a:lnTo>
                    <a:pt x="4020317" y="219637"/>
                  </a:lnTo>
                  <a:lnTo>
                    <a:pt x="4007353" y="174873"/>
                  </a:lnTo>
                  <a:lnTo>
                    <a:pt x="3999970" y="214754"/>
                  </a:lnTo>
                  <a:lnTo>
                    <a:pt x="3992703" y="261844"/>
                  </a:lnTo>
                  <a:lnTo>
                    <a:pt x="3985552" y="316143"/>
                  </a:lnTo>
                  <a:lnTo>
                    <a:pt x="3978517" y="377651"/>
                  </a:lnTo>
                  <a:lnTo>
                    <a:pt x="3973532" y="428141"/>
                  </a:lnTo>
                  <a:lnTo>
                    <a:pt x="3968992" y="476175"/>
                  </a:lnTo>
                  <a:lnTo>
                    <a:pt x="3964900" y="521754"/>
                  </a:lnTo>
                  <a:lnTo>
                    <a:pt x="3961253" y="564877"/>
                  </a:lnTo>
                  <a:lnTo>
                    <a:pt x="3958054" y="605544"/>
                  </a:lnTo>
                  <a:lnTo>
                    <a:pt x="3952082" y="656393"/>
                  </a:lnTo>
                  <a:lnTo>
                    <a:pt x="3946157" y="707243"/>
                  </a:lnTo>
                  <a:lnTo>
                    <a:pt x="3940277" y="758093"/>
                  </a:lnTo>
                  <a:lnTo>
                    <a:pt x="3934443" y="808942"/>
                  </a:lnTo>
                  <a:lnTo>
                    <a:pt x="3928656" y="859792"/>
                  </a:lnTo>
                  <a:lnTo>
                    <a:pt x="3922914" y="910642"/>
                  </a:lnTo>
                  <a:lnTo>
                    <a:pt x="3917218" y="961491"/>
                  </a:lnTo>
                  <a:lnTo>
                    <a:pt x="3911568" y="1012341"/>
                  </a:lnTo>
                  <a:lnTo>
                    <a:pt x="3905964" y="1063190"/>
                  </a:lnTo>
                  <a:lnTo>
                    <a:pt x="3900612" y="1113983"/>
                  </a:lnTo>
                  <a:lnTo>
                    <a:pt x="3895307" y="1165073"/>
                  </a:lnTo>
                  <a:lnTo>
                    <a:pt x="3890047" y="1216463"/>
                  </a:lnTo>
                  <a:lnTo>
                    <a:pt x="3884834" y="1268151"/>
                  </a:lnTo>
                  <a:lnTo>
                    <a:pt x="3879666" y="1320137"/>
                  </a:lnTo>
                  <a:lnTo>
                    <a:pt x="3874544" y="1372422"/>
                  </a:lnTo>
                  <a:lnTo>
                    <a:pt x="3869469" y="1425006"/>
                  </a:lnTo>
                  <a:lnTo>
                    <a:pt x="3864439" y="1477888"/>
                  </a:lnTo>
                  <a:lnTo>
                    <a:pt x="3859455" y="1531069"/>
                  </a:lnTo>
                  <a:lnTo>
                    <a:pt x="3851083" y="1645480"/>
                  </a:lnTo>
                  <a:close/>
                </a:path>
                <a:path w="6065520" h="3669029">
                  <a:moveTo>
                    <a:pt x="4891398" y="2888195"/>
                  </a:moveTo>
                  <a:lnTo>
                    <a:pt x="4840994" y="2882963"/>
                  </a:lnTo>
                  <a:lnTo>
                    <a:pt x="4792102" y="2867266"/>
                  </a:lnTo>
                  <a:lnTo>
                    <a:pt x="4744721" y="2841105"/>
                  </a:lnTo>
                  <a:lnTo>
                    <a:pt x="4698852" y="2804479"/>
                  </a:lnTo>
                  <a:lnTo>
                    <a:pt x="4670611" y="2773551"/>
                  </a:lnTo>
                  <a:lnTo>
                    <a:pt x="4645418" y="2737197"/>
                  </a:lnTo>
                  <a:lnTo>
                    <a:pt x="4623275" y="2695416"/>
                  </a:lnTo>
                  <a:lnTo>
                    <a:pt x="4604181" y="2648210"/>
                  </a:lnTo>
                  <a:lnTo>
                    <a:pt x="4588135" y="2595577"/>
                  </a:lnTo>
                  <a:lnTo>
                    <a:pt x="4575138" y="2537519"/>
                  </a:lnTo>
                  <a:lnTo>
                    <a:pt x="4566651" y="2484092"/>
                  </a:lnTo>
                  <a:lnTo>
                    <a:pt x="4559791" y="2430781"/>
                  </a:lnTo>
                  <a:lnTo>
                    <a:pt x="4554558" y="2377587"/>
                  </a:lnTo>
                  <a:lnTo>
                    <a:pt x="4550954" y="2324509"/>
                  </a:lnTo>
                  <a:lnTo>
                    <a:pt x="4548512" y="2270791"/>
                  </a:lnTo>
                  <a:lnTo>
                    <a:pt x="4546768" y="2216608"/>
                  </a:lnTo>
                  <a:lnTo>
                    <a:pt x="4545722" y="2161960"/>
                  </a:lnTo>
                  <a:lnTo>
                    <a:pt x="4545373" y="2106847"/>
                  </a:lnTo>
                  <a:lnTo>
                    <a:pt x="4545373" y="2049177"/>
                  </a:lnTo>
                  <a:lnTo>
                    <a:pt x="4547466" y="2008191"/>
                  </a:lnTo>
                  <a:lnTo>
                    <a:pt x="4551187" y="1968135"/>
                  </a:lnTo>
                  <a:lnTo>
                    <a:pt x="4556768" y="1929068"/>
                  </a:lnTo>
                  <a:lnTo>
                    <a:pt x="4569557" y="1883373"/>
                  </a:lnTo>
                  <a:lnTo>
                    <a:pt x="4582580" y="1874304"/>
                  </a:lnTo>
                  <a:lnTo>
                    <a:pt x="4596998" y="1875757"/>
                  </a:lnTo>
                  <a:lnTo>
                    <a:pt x="4629089" y="1897558"/>
                  </a:lnTo>
                  <a:lnTo>
                    <a:pt x="4629089" y="1988715"/>
                  </a:lnTo>
                  <a:lnTo>
                    <a:pt x="4626415" y="2027143"/>
                  </a:lnTo>
                  <a:lnTo>
                    <a:pt x="4625833" y="2035457"/>
                  </a:lnTo>
                  <a:lnTo>
                    <a:pt x="4625484" y="2044351"/>
                  </a:lnTo>
                  <a:lnTo>
                    <a:pt x="4625368" y="2053827"/>
                  </a:lnTo>
                  <a:lnTo>
                    <a:pt x="4625368" y="2159868"/>
                  </a:lnTo>
                  <a:lnTo>
                    <a:pt x="4626763" y="2224050"/>
                  </a:lnTo>
                  <a:lnTo>
                    <a:pt x="4630949" y="2286371"/>
                  </a:lnTo>
                  <a:lnTo>
                    <a:pt x="4636995" y="2346833"/>
                  </a:lnTo>
                  <a:lnTo>
                    <a:pt x="4643972" y="2407294"/>
                  </a:lnTo>
                  <a:lnTo>
                    <a:pt x="4652401" y="2459384"/>
                  </a:lnTo>
                  <a:lnTo>
                    <a:pt x="4662808" y="2512404"/>
                  </a:lnTo>
                  <a:lnTo>
                    <a:pt x="4675191" y="2566354"/>
                  </a:lnTo>
                  <a:lnTo>
                    <a:pt x="4689550" y="2621235"/>
                  </a:lnTo>
                  <a:lnTo>
                    <a:pt x="4706293" y="2671522"/>
                  </a:lnTo>
                  <a:lnTo>
                    <a:pt x="4725827" y="2711694"/>
                  </a:lnTo>
                  <a:lnTo>
                    <a:pt x="4773266" y="2761691"/>
                  </a:lnTo>
                  <a:lnTo>
                    <a:pt x="4793962" y="2780004"/>
                  </a:lnTo>
                  <a:lnTo>
                    <a:pt x="4814194" y="2793085"/>
                  </a:lnTo>
                  <a:lnTo>
                    <a:pt x="4833960" y="2800933"/>
                  </a:lnTo>
                  <a:lnTo>
                    <a:pt x="4853261" y="2803549"/>
                  </a:lnTo>
                  <a:lnTo>
                    <a:pt x="4891282" y="2798201"/>
                  </a:lnTo>
                  <a:lnTo>
                    <a:pt x="4929070" y="2782155"/>
                  </a:lnTo>
                  <a:lnTo>
                    <a:pt x="4966626" y="2755413"/>
                  </a:lnTo>
                  <a:lnTo>
                    <a:pt x="5003949" y="2717973"/>
                  </a:lnTo>
                  <a:lnTo>
                    <a:pt x="5027204" y="2687070"/>
                  </a:lnTo>
                  <a:lnTo>
                    <a:pt x="5047358" y="2651414"/>
                  </a:lnTo>
                  <a:lnTo>
                    <a:pt x="5064411" y="2611003"/>
                  </a:lnTo>
                  <a:lnTo>
                    <a:pt x="5078364" y="2565837"/>
                  </a:lnTo>
                  <a:lnTo>
                    <a:pt x="5089216" y="2515918"/>
                  </a:lnTo>
                  <a:lnTo>
                    <a:pt x="5096967" y="2461244"/>
                  </a:lnTo>
                  <a:lnTo>
                    <a:pt x="5100630" y="2445897"/>
                  </a:lnTo>
                  <a:lnTo>
                    <a:pt x="5103246" y="2430549"/>
                  </a:lnTo>
                  <a:lnTo>
                    <a:pt x="5104815" y="2415201"/>
                  </a:lnTo>
                  <a:lnTo>
                    <a:pt x="5105339" y="2399853"/>
                  </a:lnTo>
                  <a:lnTo>
                    <a:pt x="5105339" y="2383342"/>
                  </a:lnTo>
                  <a:lnTo>
                    <a:pt x="5105339" y="2364506"/>
                  </a:lnTo>
                  <a:lnTo>
                    <a:pt x="5105339" y="2343345"/>
                  </a:lnTo>
                  <a:lnTo>
                    <a:pt x="5105339" y="2319858"/>
                  </a:lnTo>
                  <a:lnTo>
                    <a:pt x="5104200" y="2270957"/>
                  </a:lnTo>
                  <a:lnTo>
                    <a:pt x="5100783" y="2222056"/>
                  </a:lnTo>
                  <a:lnTo>
                    <a:pt x="5095088" y="2173156"/>
                  </a:lnTo>
                  <a:lnTo>
                    <a:pt x="5087115" y="2124255"/>
                  </a:lnTo>
                  <a:lnTo>
                    <a:pt x="5076864" y="2075354"/>
                  </a:lnTo>
                  <a:lnTo>
                    <a:pt x="5064335" y="2026454"/>
                  </a:lnTo>
                  <a:lnTo>
                    <a:pt x="5049528" y="1977553"/>
                  </a:lnTo>
                  <a:lnTo>
                    <a:pt x="5033886" y="1929032"/>
                  </a:lnTo>
                  <a:lnTo>
                    <a:pt x="5018320" y="1881802"/>
                  </a:lnTo>
                  <a:lnTo>
                    <a:pt x="5002830" y="1835863"/>
                  </a:lnTo>
                  <a:lnTo>
                    <a:pt x="4987415" y="1791214"/>
                  </a:lnTo>
                  <a:lnTo>
                    <a:pt x="4972077" y="1747857"/>
                  </a:lnTo>
                  <a:lnTo>
                    <a:pt x="4956814" y="1705790"/>
                  </a:lnTo>
                  <a:lnTo>
                    <a:pt x="4941628" y="1665014"/>
                  </a:lnTo>
                  <a:lnTo>
                    <a:pt x="4898840" y="1561765"/>
                  </a:lnTo>
                  <a:lnTo>
                    <a:pt x="4898840" y="1558044"/>
                  </a:lnTo>
                  <a:lnTo>
                    <a:pt x="4880527" y="1515779"/>
                  </a:lnTo>
                  <a:lnTo>
                    <a:pt x="4862795" y="1476421"/>
                  </a:lnTo>
                  <a:lnTo>
                    <a:pt x="4845645" y="1439970"/>
                  </a:lnTo>
                  <a:lnTo>
                    <a:pt x="4812915" y="1374567"/>
                  </a:lnTo>
                  <a:lnTo>
                    <a:pt x="4781289" y="1315035"/>
                  </a:lnTo>
                  <a:lnTo>
                    <a:pt x="4739605" y="1241552"/>
                  </a:lnTo>
                  <a:lnTo>
                    <a:pt x="4713967" y="1195275"/>
                  </a:lnTo>
                  <a:lnTo>
                    <a:pt x="4688911" y="1148534"/>
                  </a:lnTo>
                  <a:lnTo>
                    <a:pt x="4664435" y="1101328"/>
                  </a:lnTo>
                  <a:lnTo>
                    <a:pt x="4641820" y="1052726"/>
                  </a:lnTo>
                  <a:lnTo>
                    <a:pt x="4621415" y="1002729"/>
                  </a:lnTo>
                  <a:lnTo>
                    <a:pt x="4603218" y="951337"/>
                  </a:lnTo>
                  <a:lnTo>
                    <a:pt x="4587231" y="898549"/>
                  </a:lnTo>
                  <a:lnTo>
                    <a:pt x="4573511" y="834367"/>
                  </a:lnTo>
                  <a:lnTo>
                    <a:pt x="4563976" y="770185"/>
                  </a:lnTo>
                  <a:lnTo>
                    <a:pt x="4558395" y="705073"/>
                  </a:lnTo>
                  <a:lnTo>
                    <a:pt x="4556535" y="639960"/>
                  </a:lnTo>
                  <a:lnTo>
                    <a:pt x="4557986" y="587610"/>
                  </a:lnTo>
                  <a:lnTo>
                    <a:pt x="4562339" y="533995"/>
                  </a:lnTo>
                  <a:lnTo>
                    <a:pt x="4569595" y="479114"/>
                  </a:lnTo>
                  <a:lnTo>
                    <a:pt x="4579752" y="422969"/>
                  </a:lnTo>
                  <a:lnTo>
                    <a:pt x="4592812" y="365559"/>
                  </a:lnTo>
                  <a:lnTo>
                    <a:pt x="4607843" y="309822"/>
                  </a:lnTo>
                  <a:lnTo>
                    <a:pt x="4623917" y="258700"/>
                  </a:lnTo>
                  <a:lnTo>
                    <a:pt x="4641032" y="212191"/>
                  </a:lnTo>
                  <a:lnTo>
                    <a:pt x="4659189" y="170296"/>
                  </a:lnTo>
                  <a:lnTo>
                    <a:pt x="4678388" y="133015"/>
                  </a:lnTo>
                  <a:lnTo>
                    <a:pt x="4704665" y="96970"/>
                  </a:lnTo>
                  <a:lnTo>
                    <a:pt x="4744082" y="63542"/>
                  </a:lnTo>
                  <a:lnTo>
                    <a:pt x="4785009" y="50055"/>
                  </a:lnTo>
                  <a:lnTo>
                    <a:pt x="4811403" y="45578"/>
                  </a:lnTo>
                  <a:lnTo>
                    <a:pt x="4816364" y="45578"/>
                  </a:lnTo>
                  <a:lnTo>
                    <a:pt x="4824426" y="44958"/>
                  </a:lnTo>
                  <a:lnTo>
                    <a:pt x="4835588" y="43718"/>
                  </a:lnTo>
                  <a:lnTo>
                    <a:pt x="4847370" y="42478"/>
                  </a:lnTo>
                  <a:lnTo>
                    <a:pt x="4850780" y="41857"/>
                  </a:lnTo>
                  <a:lnTo>
                    <a:pt x="4845820" y="41857"/>
                  </a:lnTo>
                  <a:lnTo>
                    <a:pt x="4871748" y="42962"/>
                  </a:lnTo>
                  <a:lnTo>
                    <a:pt x="4896514" y="46276"/>
                  </a:lnTo>
                  <a:lnTo>
                    <a:pt x="4942558" y="59531"/>
                  </a:lnTo>
                  <a:lnTo>
                    <a:pt x="4984648" y="82553"/>
                  </a:lnTo>
                  <a:lnTo>
                    <a:pt x="5021623" y="118132"/>
                  </a:lnTo>
                  <a:lnTo>
                    <a:pt x="5043417" y="154547"/>
                  </a:lnTo>
                  <a:lnTo>
                    <a:pt x="5063135" y="193099"/>
                  </a:lnTo>
                  <a:lnTo>
                    <a:pt x="5080777" y="233789"/>
                  </a:lnTo>
                  <a:lnTo>
                    <a:pt x="5096344" y="276615"/>
                  </a:lnTo>
                  <a:lnTo>
                    <a:pt x="5109836" y="321579"/>
                  </a:lnTo>
                  <a:lnTo>
                    <a:pt x="5121252" y="368680"/>
                  </a:lnTo>
                  <a:lnTo>
                    <a:pt x="5130592" y="417917"/>
                  </a:lnTo>
                  <a:lnTo>
                    <a:pt x="5137856" y="469292"/>
                  </a:lnTo>
                  <a:lnTo>
                    <a:pt x="5143045" y="522804"/>
                  </a:lnTo>
                  <a:lnTo>
                    <a:pt x="5146159" y="578453"/>
                  </a:lnTo>
                  <a:lnTo>
                    <a:pt x="5147197" y="636240"/>
                  </a:lnTo>
                  <a:lnTo>
                    <a:pt x="5147197" y="654843"/>
                  </a:lnTo>
                  <a:lnTo>
                    <a:pt x="5144580" y="668273"/>
                  </a:lnTo>
                  <a:lnTo>
                    <a:pt x="5136732" y="677865"/>
                  </a:lnTo>
                  <a:lnTo>
                    <a:pt x="5123652" y="683621"/>
                  </a:lnTo>
                  <a:lnTo>
                    <a:pt x="5105339" y="685539"/>
                  </a:lnTo>
                  <a:lnTo>
                    <a:pt x="5094797" y="685539"/>
                  </a:lnTo>
                  <a:lnTo>
                    <a:pt x="5089526" y="684299"/>
                  </a:lnTo>
                  <a:lnTo>
                    <a:pt x="5089526" y="681818"/>
                  </a:lnTo>
                  <a:lnTo>
                    <a:pt x="5083654" y="632810"/>
                  </a:lnTo>
                  <a:lnTo>
                    <a:pt x="5077201" y="585313"/>
                  </a:lnTo>
                  <a:lnTo>
                    <a:pt x="5070166" y="539327"/>
                  </a:lnTo>
                  <a:lnTo>
                    <a:pt x="5062551" y="494853"/>
                  </a:lnTo>
                  <a:lnTo>
                    <a:pt x="5054644" y="451135"/>
                  </a:lnTo>
                  <a:lnTo>
                    <a:pt x="5045807" y="407416"/>
                  </a:lnTo>
                  <a:lnTo>
                    <a:pt x="5036041" y="363698"/>
                  </a:lnTo>
                  <a:lnTo>
                    <a:pt x="5025344" y="319980"/>
                  </a:lnTo>
                  <a:lnTo>
                    <a:pt x="5025344" y="316259"/>
                  </a:lnTo>
                  <a:lnTo>
                    <a:pt x="4999066" y="257994"/>
                  </a:lnTo>
                  <a:lnTo>
                    <a:pt x="4971083" y="210323"/>
                  </a:lnTo>
                  <a:lnTo>
                    <a:pt x="4941395" y="173245"/>
                  </a:lnTo>
                  <a:lnTo>
                    <a:pt x="4910002" y="146761"/>
                  </a:lnTo>
                  <a:lnTo>
                    <a:pt x="4842099" y="125573"/>
                  </a:lnTo>
                  <a:lnTo>
                    <a:pt x="4832855" y="126038"/>
                  </a:lnTo>
                  <a:lnTo>
                    <a:pt x="4787451" y="146270"/>
                  </a:lnTo>
                  <a:lnTo>
                    <a:pt x="4737803" y="206731"/>
                  </a:lnTo>
                  <a:lnTo>
                    <a:pt x="4714200" y="252077"/>
                  </a:lnTo>
                  <a:lnTo>
                    <a:pt x="4695015" y="307190"/>
                  </a:lnTo>
                  <a:lnTo>
                    <a:pt x="4680248" y="372070"/>
                  </a:lnTo>
                  <a:lnTo>
                    <a:pt x="4672368" y="418424"/>
                  </a:lnTo>
                  <a:lnTo>
                    <a:pt x="4665469" y="465087"/>
                  </a:lnTo>
                  <a:lnTo>
                    <a:pt x="4659552" y="512061"/>
                  </a:lnTo>
                  <a:lnTo>
                    <a:pt x="4654617" y="559345"/>
                  </a:lnTo>
                  <a:lnTo>
                    <a:pt x="4650664" y="606939"/>
                  </a:lnTo>
                  <a:lnTo>
                    <a:pt x="4647692" y="654843"/>
                  </a:lnTo>
                  <a:lnTo>
                    <a:pt x="4647692" y="670656"/>
                  </a:lnTo>
                  <a:lnTo>
                    <a:pt x="4648958" y="723805"/>
                  </a:lnTo>
                  <a:lnTo>
                    <a:pt x="4652756" y="774112"/>
                  </a:lnTo>
                  <a:lnTo>
                    <a:pt x="4659087" y="821577"/>
                  </a:lnTo>
                  <a:lnTo>
                    <a:pt x="4667949" y="866200"/>
                  </a:lnTo>
                  <a:lnTo>
                    <a:pt x="4679344" y="907980"/>
                  </a:lnTo>
                  <a:lnTo>
                    <a:pt x="4693271" y="946918"/>
                  </a:lnTo>
                  <a:lnTo>
                    <a:pt x="4711986" y="991083"/>
                  </a:lnTo>
                  <a:lnTo>
                    <a:pt x="4731669" y="1034280"/>
                  </a:lnTo>
                  <a:lnTo>
                    <a:pt x="4752319" y="1076510"/>
                  </a:lnTo>
                  <a:lnTo>
                    <a:pt x="4773936" y="1117773"/>
                  </a:lnTo>
                  <a:lnTo>
                    <a:pt x="4796520" y="1158068"/>
                  </a:lnTo>
                  <a:lnTo>
                    <a:pt x="4853261" y="1268759"/>
                  </a:lnTo>
                  <a:lnTo>
                    <a:pt x="4907211" y="1363637"/>
                  </a:lnTo>
                  <a:lnTo>
                    <a:pt x="4928494" y="1406648"/>
                  </a:lnTo>
                  <a:lnTo>
                    <a:pt x="4949925" y="1450106"/>
                  </a:lnTo>
                  <a:lnTo>
                    <a:pt x="4971505" y="1494010"/>
                  </a:lnTo>
                  <a:lnTo>
                    <a:pt x="4993234" y="1538361"/>
                  </a:lnTo>
                  <a:lnTo>
                    <a:pt x="5015112" y="1583159"/>
                  </a:lnTo>
                  <a:lnTo>
                    <a:pt x="5036580" y="1628551"/>
                  </a:lnTo>
                  <a:lnTo>
                    <a:pt x="5056337" y="1675432"/>
                  </a:lnTo>
                  <a:lnTo>
                    <a:pt x="5074382" y="1723801"/>
                  </a:lnTo>
                  <a:lnTo>
                    <a:pt x="5090716" y="1773659"/>
                  </a:lnTo>
                  <a:lnTo>
                    <a:pt x="5105339" y="1825004"/>
                  </a:lnTo>
                  <a:lnTo>
                    <a:pt x="5120222" y="1885466"/>
                  </a:lnTo>
                  <a:lnTo>
                    <a:pt x="5134930" y="1940811"/>
                  </a:lnTo>
                  <a:lnTo>
                    <a:pt x="5148359" y="1996157"/>
                  </a:lnTo>
                  <a:lnTo>
                    <a:pt x="5160510" y="2051502"/>
                  </a:lnTo>
                  <a:lnTo>
                    <a:pt x="5171381" y="2106847"/>
                  </a:lnTo>
                  <a:lnTo>
                    <a:pt x="5180741" y="2162426"/>
                  </a:lnTo>
                  <a:lnTo>
                    <a:pt x="5187427" y="2218469"/>
                  </a:lnTo>
                  <a:lnTo>
                    <a:pt x="5191438" y="2274977"/>
                  </a:lnTo>
                  <a:lnTo>
                    <a:pt x="5192775" y="2331950"/>
                  </a:lnTo>
                  <a:lnTo>
                    <a:pt x="5192775" y="2365436"/>
                  </a:lnTo>
                  <a:lnTo>
                    <a:pt x="5192775" y="2375552"/>
                  </a:lnTo>
                  <a:lnTo>
                    <a:pt x="5192775" y="2386365"/>
                  </a:lnTo>
                  <a:lnTo>
                    <a:pt x="5192775" y="2397876"/>
                  </a:lnTo>
                  <a:lnTo>
                    <a:pt x="5192775" y="2410085"/>
                  </a:lnTo>
                  <a:lnTo>
                    <a:pt x="5192543" y="2421886"/>
                  </a:lnTo>
                  <a:lnTo>
                    <a:pt x="5191845" y="2433107"/>
                  </a:lnTo>
                  <a:lnTo>
                    <a:pt x="5190682" y="2443746"/>
                  </a:lnTo>
                  <a:lnTo>
                    <a:pt x="5189054" y="2453803"/>
                  </a:lnTo>
                  <a:lnTo>
                    <a:pt x="5183764" y="2490778"/>
                  </a:lnTo>
                  <a:lnTo>
                    <a:pt x="5175334" y="2530077"/>
                  </a:lnTo>
                  <a:lnTo>
                    <a:pt x="5163765" y="2571703"/>
                  </a:lnTo>
                  <a:lnTo>
                    <a:pt x="5149057" y="2615654"/>
                  </a:lnTo>
                  <a:lnTo>
                    <a:pt x="5132081" y="2659139"/>
                  </a:lnTo>
                  <a:lnTo>
                    <a:pt x="5113710" y="2700300"/>
                  </a:lnTo>
                  <a:lnTo>
                    <a:pt x="5093944" y="2739134"/>
                  </a:lnTo>
                  <a:lnTo>
                    <a:pt x="5072783" y="2775644"/>
                  </a:lnTo>
                  <a:lnTo>
                    <a:pt x="5050517" y="2807619"/>
                  </a:lnTo>
                  <a:lnTo>
                    <a:pt x="5003543" y="2854127"/>
                  </a:lnTo>
                  <a:lnTo>
                    <a:pt x="4956278" y="2877207"/>
                  </a:lnTo>
                  <a:lnTo>
                    <a:pt x="4912560" y="2886974"/>
                  </a:lnTo>
                  <a:lnTo>
                    <a:pt x="4891398" y="2888195"/>
                  </a:lnTo>
                  <a:close/>
                </a:path>
                <a:path w="6065520" h="3669029">
                  <a:moveTo>
                    <a:pt x="5668779" y="2319858"/>
                  </a:moveTo>
                  <a:lnTo>
                    <a:pt x="5668779" y="2317377"/>
                  </a:lnTo>
                  <a:lnTo>
                    <a:pt x="5661337" y="2316137"/>
                  </a:lnTo>
                  <a:lnTo>
                    <a:pt x="5646454" y="2316137"/>
                  </a:lnTo>
                  <a:lnTo>
                    <a:pt x="5612038" y="2312416"/>
                  </a:lnTo>
                  <a:lnTo>
                    <a:pt x="5611631" y="2309103"/>
                  </a:lnTo>
                  <a:lnTo>
                    <a:pt x="5610410" y="2299161"/>
                  </a:lnTo>
                  <a:lnTo>
                    <a:pt x="5608375" y="2282593"/>
                  </a:lnTo>
                  <a:lnTo>
                    <a:pt x="5605527" y="2259396"/>
                  </a:lnTo>
                  <a:lnTo>
                    <a:pt x="5602736" y="2231898"/>
                  </a:lnTo>
                  <a:lnTo>
                    <a:pt x="5597155" y="2173762"/>
                  </a:lnTo>
                  <a:lnTo>
                    <a:pt x="5591923" y="2113533"/>
                  </a:lnTo>
                  <a:lnTo>
                    <a:pt x="5589132" y="2066559"/>
                  </a:lnTo>
                  <a:lnTo>
                    <a:pt x="5588784" y="2049177"/>
                  </a:lnTo>
                  <a:lnTo>
                    <a:pt x="5588784" y="1916161"/>
                  </a:lnTo>
                  <a:lnTo>
                    <a:pt x="5588784" y="1900872"/>
                  </a:lnTo>
                  <a:lnTo>
                    <a:pt x="5588784" y="1885698"/>
                  </a:lnTo>
                  <a:lnTo>
                    <a:pt x="5588784" y="1870641"/>
                  </a:lnTo>
                  <a:lnTo>
                    <a:pt x="5588784" y="1855700"/>
                  </a:lnTo>
                  <a:lnTo>
                    <a:pt x="5589016" y="1840352"/>
                  </a:lnTo>
                  <a:lnTo>
                    <a:pt x="5589714" y="1825004"/>
                  </a:lnTo>
                  <a:lnTo>
                    <a:pt x="5590876" y="1809656"/>
                  </a:lnTo>
                  <a:lnTo>
                    <a:pt x="5592504" y="1794308"/>
                  </a:lnTo>
                  <a:lnTo>
                    <a:pt x="5592504" y="1790588"/>
                  </a:lnTo>
                  <a:lnTo>
                    <a:pt x="5596188" y="1742293"/>
                  </a:lnTo>
                  <a:lnTo>
                    <a:pt x="5604262" y="1694891"/>
                  </a:lnTo>
                  <a:lnTo>
                    <a:pt x="5616726" y="1648383"/>
                  </a:lnTo>
                  <a:lnTo>
                    <a:pt x="5633581" y="1602767"/>
                  </a:lnTo>
                  <a:lnTo>
                    <a:pt x="5654826" y="1558044"/>
                  </a:lnTo>
                  <a:lnTo>
                    <a:pt x="5679234" y="1513395"/>
                  </a:lnTo>
                  <a:lnTo>
                    <a:pt x="5704832" y="1468003"/>
                  </a:lnTo>
                  <a:lnTo>
                    <a:pt x="5731621" y="1421866"/>
                  </a:lnTo>
                  <a:lnTo>
                    <a:pt x="5759601" y="1374985"/>
                  </a:lnTo>
                  <a:lnTo>
                    <a:pt x="5788771" y="1327360"/>
                  </a:lnTo>
                  <a:lnTo>
                    <a:pt x="5813033" y="1286691"/>
                  </a:lnTo>
                  <a:lnTo>
                    <a:pt x="5836210" y="1244678"/>
                  </a:lnTo>
                  <a:lnTo>
                    <a:pt x="5858302" y="1201321"/>
                  </a:lnTo>
                  <a:lnTo>
                    <a:pt x="5879308" y="1156621"/>
                  </a:lnTo>
                  <a:lnTo>
                    <a:pt x="5899230" y="1110578"/>
                  </a:lnTo>
                  <a:lnTo>
                    <a:pt x="5918066" y="1063190"/>
                  </a:lnTo>
                  <a:lnTo>
                    <a:pt x="5932873" y="1020801"/>
                  </a:lnTo>
                  <a:lnTo>
                    <a:pt x="5945402" y="976551"/>
                  </a:lnTo>
                  <a:lnTo>
                    <a:pt x="5955652" y="930441"/>
                  </a:lnTo>
                  <a:lnTo>
                    <a:pt x="5963625" y="882471"/>
                  </a:lnTo>
                  <a:lnTo>
                    <a:pt x="5969320" y="832640"/>
                  </a:lnTo>
                  <a:lnTo>
                    <a:pt x="5972737" y="780948"/>
                  </a:lnTo>
                  <a:lnTo>
                    <a:pt x="5973876" y="727397"/>
                  </a:lnTo>
                  <a:lnTo>
                    <a:pt x="5973760" y="679202"/>
                  </a:lnTo>
                  <a:lnTo>
                    <a:pt x="5973411" y="629496"/>
                  </a:lnTo>
                  <a:lnTo>
                    <a:pt x="5972830" y="578278"/>
                  </a:lnTo>
                  <a:lnTo>
                    <a:pt x="5972016" y="525549"/>
                  </a:lnTo>
                  <a:lnTo>
                    <a:pt x="5970446" y="472819"/>
                  </a:lnTo>
                  <a:lnTo>
                    <a:pt x="5967598" y="421602"/>
                  </a:lnTo>
                  <a:lnTo>
                    <a:pt x="5963470" y="371895"/>
                  </a:lnTo>
                  <a:lnTo>
                    <a:pt x="5958063" y="323701"/>
                  </a:lnTo>
                  <a:lnTo>
                    <a:pt x="5951261" y="278529"/>
                  </a:lnTo>
                  <a:lnTo>
                    <a:pt x="5942018" y="237892"/>
                  </a:lnTo>
                  <a:lnTo>
                    <a:pt x="5916205" y="170222"/>
                  </a:lnTo>
                  <a:lnTo>
                    <a:pt x="5879463" y="125573"/>
                  </a:lnTo>
                  <a:lnTo>
                    <a:pt x="5828769" y="110690"/>
                  </a:lnTo>
                  <a:lnTo>
                    <a:pt x="5764587" y="91157"/>
                  </a:lnTo>
                  <a:lnTo>
                    <a:pt x="5723194" y="94296"/>
                  </a:lnTo>
                  <a:lnTo>
                    <a:pt x="5657151" y="119411"/>
                  </a:lnTo>
                  <a:lnTo>
                    <a:pt x="5610992" y="172431"/>
                  </a:lnTo>
                  <a:lnTo>
                    <a:pt x="5590179" y="216265"/>
                  </a:lnTo>
                  <a:lnTo>
                    <a:pt x="5570064" y="272890"/>
                  </a:lnTo>
                  <a:lnTo>
                    <a:pt x="5550646" y="342304"/>
                  </a:lnTo>
                  <a:lnTo>
                    <a:pt x="5550646" y="350676"/>
                  </a:lnTo>
                  <a:lnTo>
                    <a:pt x="5550646" y="365093"/>
                  </a:lnTo>
                  <a:lnTo>
                    <a:pt x="5550646" y="386022"/>
                  </a:lnTo>
                  <a:lnTo>
                    <a:pt x="5550646" y="413463"/>
                  </a:lnTo>
                  <a:lnTo>
                    <a:pt x="5550646" y="447414"/>
                  </a:lnTo>
                  <a:lnTo>
                    <a:pt x="5550181" y="484040"/>
                  </a:lnTo>
                  <a:lnTo>
                    <a:pt x="5546460" y="553803"/>
                  </a:lnTo>
                  <a:lnTo>
                    <a:pt x="5538263" y="615020"/>
                  </a:lnTo>
                  <a:lnTo>
                    <a:pt x="5508788" y="651122"/>
                  </a:lnTo>
                  <a:lnTo>
                    <a:pt x="5474372" y="621357"/>
                  </a:lnTo>
                  <a:lnTo>
                    <a:pt x="5463907" y="569034"/>
                  </a:lnTo>
                  <a:lnTo>
                    <a:pt x="5463210" y="548803"/>
                  </a:lnTo>
                  <a:lnTo>
                    <a:pt x="5463210" y="323701"/>
                  </a:lnTo>
                  <a:lnTo>
                    <a:pt x="5466058" y="265972"/>
                  </a:lnTo>
                  <a:lnTo>
                    <a:pt x="5474604" y="214638"/>
                  </a:lnTo>
                  <a:lnTo>
                    <a:pt x="5488848" y="169698"/>
                  </a:lnTo>
                  <a:lnTo>
                    <a:pt x="5508788" y="131154"/>
                  </a:lnTo>
                  <a:lnTo>
                    <a:pt x="5532799" y="98366"/>
                  </a:lnTo>
                  <a:lnTo>
                    <a:pt x="5559250" y="70693"/>
                  </a:lnTo>
                  <a:lnTo>
                    <a:pt x="5619479" y="30695"/>
                  </a:lnTo>
                  <a:lnTo>
                    <a:pt x="5681569" y="7673"/>
                  </a:lnTo>
                  <a:lnTo>
                    <a:pt x="5737612" y="0"/>
                  </a:lnTo>
                  <a:lnTo>
                    <a:pt x="5765924" y="1104"/>
                  </a:lnTo>
                  <a:lnTo>
                    <a:pt x="5833362" y="9941"/>
                  </a:lnTo>
                  <a:lnTo>
                    <a:pt x="5872487" y="17673"/>
                  </a:lnTo>
                  <a:lnTo>
                    <a:pt x="5910683" y="27614"/>
                  </a:lnTo>
                  <a:lnTo>
                    <a:pt x="5970679" y="56915"/>
                  </a:lnTo>
                  <a:lnTo>
                    <a:pt x="6006839" y="98424"/>
                  </a:lnTo>
                  <a:lnTo>
                    <a:pt x="6029629" y="161211"/>
                  </a:lnTo>
                  <a:lnTo>
                    <a:pt x="6038058" y="201848"/>
                  </a:lnTo>
                  <a:lnTo>
                    <a:pt x="6045325" y="246787"/>
                  </a:lnTo>
                  <a:lnTo>
                    <a:pt x="6051313" y="294168"/>
                  </a:lnTo>
                  <a:lnTo>
                    <a:pt x="6056022" y="343990"/>
                  </a:lnTo>
                  <a:lnTo>
                    <a:pt x="6059452" y="396254"/>
                  </a:lnTo>
                  <a:lnTo>
                    <a:pt x="6061894" y="449100"/>
                  </a:lnTo>
                  <a:lnTo>
                    <a:pt x="6063638" y="501597"/>
                  </a:lnTo>
                  <a:lnTo>
                    <a:pt x="6064685" y="553745"/>
                  </a:lnTo>
                  <a:lnTo>
                    <a:pt x="6065034" y="605544"/>
                  </a:lnTo>
                  <a:lnTo>
                    <a:pt x="6065034" y="750651"/>
                  </a:lnTo>
                  <a:lnTo>
                    <a:pt x="6064029" y="805122"/>
                  </a:lnTo>
                  <a:lnTo>
                    <a:pt x="6061015" y="856170"/>
                  </a:lnTo>
                  <a:lnTo>
                    <a:pt x="6055992" y="903795"/>
                  </a:lnTo>
                  <a:lnTo>
                    <a:pt x="6048960" y="947997"/>
                  </a:lnTo>
                  <a:lnTo>
                    <a:pt x="6039919" y="988776"/>
                  </a:lnTo>
                  <a:lnTo>
                    <a:pt x="6026722" y="1036099"/>
                  </a:lnTo>
                  <a:lnTo>
                    <a:pt x="6011316" y="1081329"/>
                  </a:lnTo>
                  <a:lnTo>
                    <a:pt x="5993701" y="1124466"/>
                  </a:lnTo>
                  <a:lnTo>
                    <a:pt x="5973876" y="1165510"/>
                  </a:lnTo>
                  <a:lnTo>
                    <a:pt x="5973876" y="1169230"/>
                  </a:lnTo>
                  <a:lnTo>
                    <a:pt x="5950510" y="1217599"/>
                  </a:lnTo>
                  <a:lnTo>
                    <a:pt x="5926549" y="1265224"/>
                  </a:lnTo>
                  <a:lnTo>
                    <a:pt x="5901992" y="1312105"/>
                  </a:lnTo>
                  <a:lnTo>
                    <a:pt x="5876840" y="1358242"/>
                  </a:lnTo>
                  <a:lnTo>
                    <a:pt x="5851093" y="1403635"/>
                  </a:lnTo>
                  <a:lnTo>
                    <a:pt x="5825383" y="1449325"/>
                  </a:lnTo>
                  <a:lnTo>
                    <a:pt x="5799599" y="1496355"/>
                  </a:lnTo>
                  <a:lnTo>
                    <a:pt x="5773740" y="1544724"/>
                  </a:lnTo>
                  <a:lnTo>
                    <a:pt x="5747806" y="1594432"/>
                  </a:lnTo>
                  <a:lnTo>
                    <a:pt x="5721799" y="1645480"/>
                  </a:lnTo>
                  <a:lnTo>
                    <a:pt x="5721799" y="1652922"/>
                  </a:lnTo>
                  <a:lnTo>
                    <a:pt x="5715927" y="1671758"/>
                  </a:lnTo>
                  <a:lnTo>
                    <a:pt x="5702439" y="1730359"/>
                  </a:lnTo>
                  <a:lnTo>
                    <a:pt x="5694824" y="1770124"/>
                  </a:lnTo>
                  <a:lnTo>
                    <a:pt x="5687847" y="1813493"/>
                  </a:lnTo>
                  <a:lnTo>
                    <a:pt x="5681801" y="1858025"/>
                  </a:lnTo>
                  <a:lnTo>
                    <a:pt x="5676685" y="1903720"/>
                  </a:lnTo>
                  <a:lnTo>
                    <a:pt x="5672499" y="1950578"/>
                  </a:lnTo>
                  <a:lnTo>
                    <a:pt x="5668779" y="2319858"/>
                  </a:lnTo>
                  <a:close/>
                </a:path>
                <a:path w="6065520" h="3669029">
                  <a:moveTo>
                    <a:pt x="5626921" y="2891916"/>
                  </a:moveTo>
                  <a:lnTo>
                    <a:pt x="5599946" y="2860290"/>
                  </a:lnTo>
                  <a:lnTo>
                    <a:pt x="5592504" y="2811921"/>
                  </a:lnTo>
                  <a:lnTo>
                    <a:pt x="5592504" y="2803549"/>
                  </a:lnTo>
                  <a:lnTo>
                    <a:pt x="5589016" y="2784132"/>
                  </a:lnTo>
                  <a:lnTo>
                    <a:pt x="5583435" y="2743204"/>
                  </a:lnTo>
                  <a:lnTo>
                    <a:pt x="5579714" y="2699951"/>
                  </a:lnTo>
                  <a:lnTo>
                    <a:pt x="5577854" y="2657163"/>
                  </a:lnTo>
                  <a:lnTo>
                    <a:pt x="5577621" y="2636117"/>
                  </a:lnTo>
                  <a:lnTo>
                    <a:pt x="5579947" y="2634490"/>
                  </a:lnTo>
                  <a:lnTo>
                    <a:pt x="5583203" y="2629606"/>
                  </a:lnTo>
                  <a:lnTo>
                    <a:pt x="5587388" y="2621467"/>
                  </a:lnTo>
                  <a:lnTo>
                    <a:pt x="5592504" y="2610073"/>
                  </a:lnTo>
                  <a:lnTo>
                    <a:pt x="5592504" y="2597980"/>
                  </a:lnTo>
                  <a:lnTo>
                    <a:pt x="5597213" y="2582923"/>
                  </a:lnTo>
                  <a:lnTo>
                    <a:pt x="5603899" y="2572168"/>
                  </a:lnTo>
                  <a:lnTo>
                    <a:pt x="5612561" y="2565715"/>
                  </a:lnTo>
                  <a:lnTo>
                    <a:pt x="5623200" y="2563564"/>
                  </a:lnTo>
                  <a:lnTo>
                    <a:pt x="5639420" y="2565482"/>
                  </a:lnTo>
                  <a:lnTo>
                    <a:pt x="5653663" y="2571238"/>
                  </a:lnTo>
                  <a:lnTo>
                    <a:pt x="5665930" y="2580830"/>
                  </a:lnTo>
                  <a:lnTo>
                    <a:pt x="5676220" y="2594260"/>
                  </a:lnTo>
                  <a:lnTo>
                    <a:pt x="5676220" y="2610073"/>
                  </a:lnTo>
                  <a:lnTo>
                    <a:pt x="5676336" y="2619549"/>
                  </a:lnTo>
                  <a:lnTo>
                    <a:pt x="5676685" y="2629374"/>
                  </a:lnTo>
                  <a:lnTo>
                    <a:pt x="5677267" y="2639547"/>
                  </a:lnTo>
                  <a:lnTo>
                    <a:pt x="5678080" y="2650070"/>
                  </a:lnTo>
                  <a:lnTo>
                    <a:pt x="5678894" y="2660709"/>
                  </a:lnTo>
                  <a:lnTo>
                    <a:pt x="5679476" y="2672162"/>
                  </a:lnTo>
                  <a:lnTo>
                    <a:pt x="5679824" y="2684428"/>
                  </a:lnTo>
                  <a:lnTo>
                    <a:pt x="5679941" y="2697509"/>
                  </a:lnTo>
                  <a:lnTo>
                    <a:pt x="5679243" y="2729658"/>
                  </a:lnTo>
                  <a:lnTo>
                    <a:pt x="5673662" y="2794306"/>
                  </a:lnTo>
                  <a:lnTo>
                    <a:pt x="5661977" y="2855290"/>
                  </a:lnTo>
                  <a:lnTo>
                    <a:pt x="5641048" y="2887846"/>
                  </a:lnTo>
                  <a:lnTo>
                    <a:pt x="5626921" y="2891916"/>
                  </a:lnTo>
                  <a:close/>
                </a:path>
              </a:pathLst>
            </a:custGeom>
            <a:ln w="119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1732" y="261508"/>
              <a:ext cx="11638014" cy="822110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307" y="4984704"/>
            <a:ext cx="1975821" cy="13989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16893" y="4411828"/>
            <a:ext cx="6427433" cy="11578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s-MX" sz="3734" spc="-200" dirty="0" smtClean="0">
                <a:latin typeface="Trebuchet MS"/>
                <a:cs typeface="Trebuchet MS"/>
              </a:rPr>
              <a:t>Lic. Jorge  Hernández Trejo: jhernan@dgae.unam.mx</a:t>
            </a:r>
            <a:endParaRPr sz="3734" spc="-200" dirty="0">
              <a:latin typeface="Trebuchet MS"/>
              <a:cs typeface="Trebuchet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66446" y="924264"/>
            <a:ext cx="189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GRACIAS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" b="5956"/>
          <a:stretch>
            <a:fillRect/>
          </a:stretch>
        </p:blipFill>
        <p:spPr bwMode="auto">
          <a:xfrm>
            <a:off x="6205735" y="271732"/>
            <a:ext cx="5681662" cy="63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3291" y="1756064"/>
            <a:ext cx="48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ptos" panose="020B0004020202020204"/>
              </a:rPr>
              <a:t>25 de abril </a:t>
            </a:r>
            <a:r>
              <a:rPr lang="es-ES" sz="2400" b="1" dirty="0" smtClean="0">
                <a:solidFill>
                  <a:schemeClr val="bg1"/>
                </a:solidFill>
                <a:latin typeface="Aptos" panose="020B0004020202020204"/>
              </a:rPr>
              <a:t>al 2 </a:t>
            </a:r>
            <a:r>
              <a:rPr lang="es-ES" sz="2400" b="1" dirty="0">
                <a:solidFill>
                  <a:schemeClr val="bg1"/>
                </a:solidFill>
                <a:latin typeface="Aptos" panose="020B0004020202020204"/>
              </a:rPr>
              <a:t>de mayo de 2025</a:t>
            </a:r>
            <a:endParaRPr lang="es-MX" sz="2400" dirty="0">
              <a:solidFill>
                <a:schemeClr val="bg1"/>
              </a:solidFill>
              <a:latin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49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435030"/>
            <a:ext cx="10968990" cy="5985933"/>
            <a:chOff x="1028700" y="652544"/>
            <a:chExt cx="16453485" cy="8978900"/>
          </a:xfrm>
        </p:grpSpPr>
        <p:sp>
          <p:nvSpPr>
            <p:cNvPr id="3" name="object 3"/>
            <p:cNvSpPr/>
            <p:nvPr/>
          </p:nvSpPr>
          <p:spPr>
            <a:xfrm>
              <a:off x="1028700" y="652550"/>
              <a:ext cx="16221075" cy="8978900"/>
            </a:xfrm>
            <a:custGeom>
              <a:avLst/>
              <a:gdLst/>
              <a:ahLst/>
              <a:cxnLst/>
              <a:rect l="l" t="t" r="r" b="b"/>
              <a:pathLst>
                <a:path w="16221075" h="8978900">
                  <a:moveTo>
                    <a:pt x="10083" y="8044815"/>
                  </a:moveTo>
                  <a:lnTo>
                    <a:pt x="9829" y="7998447"/>
                  </a:lnTo>
                  <a:lnTo>
                    <a:pt x="9309" y="7953070"/>
                  </a:lnTo>
                  <a:lnTo>
                    <a:pt x="8343" y="7908303"/>
                  </a:lnTo>
                  <a:lnTo>
                    <a:pt x="6718" y="7863789"/>
                  </a:lnTo>
                  <a:lnTo>
                    <a:pt x="3022" y="7863395"/>
                  </a:lnTo>
                  <a:lnTo>
                    <a:pt x="1473" y="7863395"/>
                  </a:lnTo>
                  <a:lnTo>
                    <a:pt x="0" y="7867231"/>
                  </a:lnTo>
                  <a:lnTo>
                    <a:pt x="38" y="7914157"/>
                  </a:lnTo>
                  <a:lnTo>
                    <a:pt x="304" y="7959992"/>
                  </a:lnTo>
                  <a:lnTo>
                    <a:pt x="1041" y="8005064"/>
                  </a:lnTo>
                  <a:lnTo>
                    <a:pt x="2489" y="8049717"/>
                  </a:lnTo>
                  <a:lnTo>
                    <a:pt x="6591" y="8049184"/>
                  </a:lnTo>
                  <a:lnTo>
                    <a:pt x="8267" y="8048853"/>
                  </a:lnTo>
                  <a:lnTo>
                    <a:pt x="10083" y="8044815"/>
                  </a:lnTo>
                  <a:close/>
                </a:path>
                <a:path w="16221075" h="8978900">
                  <a:moveTo>
                    <a:pt x="16221063" y="838200"/>
                  </a:moveTo>
                  <a:lnTo>
                    <a:pt x="14847469" y="838200"/>
                  </a:lnTo>
                  <a:lnTo>
                    <a:pt x="14796516" y="774700"/>
                  </a:lnTo>
                  <a:lnTo>
                    <a:pt x="13592924" y="774700"/>
                  </a:lnTo>
                  <a:lnTo>
                    <a:pt x="13590321" y="711200"/>
                  </a:lnTo>
                  <a:lnTo>
                    <a:pt x="13587768" y="635000"/>
                  </a:lnTo>
                  <a:lnTo>
                    <a:pt x="13585266" y="571500"/>
                  </a:lnTo>
                  <a:lnTo>
                    <a:pt x="13582815" y="571500"/>
                  </a:lnTo>
                  <a:lnTo>
                    <a:pt x="13580415" y="508000"/>
                  </a:lnTo>
                  <a:lnTo>
                    <a:pt x="13580212" y="501383"/>
                  </a:lnTo>
                  <a:lnTo>
                    <a:pt x="13580212" y="3467100"/>
                  </a:lnTo>
                  <a:lnTo>
                    <a:pt x="12662154" y="3467100"/>
                  </a:lnTo>
                  <a:lnTo>
                    <a:pt x="12617374" y="3390900"/>
                  </a:lnTo>
                  <a:lnTo>
                    <a:pt x="12538926" y="3390900"/>
                  </a:lnTo>
                  <a:lnTo>
                    <a:pt x="12542266" y="3327400"/>
                  </a:lnTo>
                  <a:lnTo>
                    <a:pt x="12545708" y="3263900"/>
                  </a:lnTo>
                  <a:lnTo>
                    <a:pt x="12549238" y="3200400"/>
                  </a:lnTo>
                  <a:lnTo>
                    <a:pt x="12552858" y="3200400"/>
                  </a:lnTo>
                  <a:lnTo>
                    <a:pt x="12556554" y="3124200"/>
                  </a:lnTo>
                  <a:lnTo>
                    <a:pt x="12560313" y="3060700"/>
                  </a:lnTo>
                  <a:lnTo>
                    <a:pt x="12564123" y="3060700"/>
                  </a:lnTo>
                  <a:lnTo>
                    <a:pt x="12567971" y="2997200"/>
                  </a:lnTo>
                  <a:lnTo>
                    <a:pt x="12575769" y="2857500"/>
                  </a:lnTo>
                  <a:lnTo>
                    <a:pt x="12587542" y="2717800"/>
                  </a:lnTo>
                  <a:lnTo>
                    <a:pt x="12591440" y="2654300"/>
                  </a:lnTo>
                  <a:lnTo>
                    <a:pt x="12595314" y="2654300"/>
                  </a:lnTo>
                  <a:lnTo>
                    <a:pt x="12603836" y="2527300"/>
                  </a:lnTo>
                  <a:lnTo>
                    <a:pt x="12616459" y="2387600"/>
                  </a:lnTo>
                  <a:lnTo>
                    <a:pt x="12633135" y="2184400"/>
                  </a:lnTo>
                  <a:lnTo>
                    <a:pt x="12658027" y="1917700"/>
                  </a:lnTo>
                  <a:lnTo>
                    <a:pt x="12709195" y="1917700"/>
                  </a:lnTo>
                  <a:lnTo>
                    <a:pt x="13471805" y="1981200"/>
                  </a:lnTo>
                  <a:lnTo>
                    <a:pt x="13580212" y="3467100"/>
                  </a:lnTo>
                  <a:lnTo>
                    <a:pt x="13580212" y="501383"/>
                  </a:lnTo>
                  <a:lnTo>
                    <a:pt x="13578078" y="431800"/>
                  </a:lnTo>
                  <a:lnTo>
                    <a:pt x="13575779" y="368300"/>
                  </a:lnTo>
                  <a:lnTo>
                    <a:pt x="13573544" y="368300"/>
                  </a:lnTo>
                  <a:lnTo>
                    <a:pt x="13571373" y="304800"/>
                  </a:lnTo>
                  <a:lnTo>
                    <a:pt x="13569239" y="228600"/>
                  </a:lnTo>
                  <a:lnTo>
                    <a:pt x="13567169" y="165100"/>
                  </a:lnTo>
                  <a:lnTo>
                    <a:pt x="13565162" y="165100"/>
                  </a:lnTo>
                  <a:lnTo>
                    <a:pt x="13563206" y="101600"/>
                  </a:lnTo>
                  <a:lnTo>
                    <a:pt x="13561314" y="38100"/>
                  </a:lnTo>
                  <a:lnTo>
                    <a:pt x="13560273" y="0"/>
                  </a:lnTo>
                  <a:lnTo>
                    <a:pt x="13460222" y="0"/>
                  </a:lnTo>
                  <a:lnTo>
                    <a:pt x="13460222" y="1778000"/>
                  </a:lnTo>
                  <a:lnTo>
                    <a:pt x="13255676" y="1778000"/>
                  </a:lnTo>
                  <a:lnTo>
                    <a:pt x="13205422" y="1714500"/>
                  </a:lnTo>
                  <a:lnTo>
                    <a:pt x="12675464" y="1714500"/>
                  </a:lnTo>
                  <a:lnTo>
                    <a:pt x="12747536" y="901700"/>
                  </a:lnTo>
                  <a:lnTo>
                    <a:pt x="13411568" y="901700"/>
                  </a:lnTo>
                  <a:lnTo>
                    <a:pt x="13460222" y="1778000"/>
                  </a:lnTo>
                  <a:lnTo>
                    <a:pt x="13460222" y="0"/>
                  </a:lnTo>
                  <a:lnTo>
                    <a:pt x="13370598" y="0"/>
                  </a:lnTo>
                  <a:lnTo>
                    <a:pt x="13371652" y="38100"/>
                  </a:lnTo>
                  <a:lnTo>
                    <a:pt x="13373557" y="101600"/>
                  </a:lnTo>
                  <a:lnTo>
                    <a:pt x="13375526" y="165100"/>
                  </a:lnTo>
                  <a:lnTo>
                    <a:pt x="13377545" y="165100"/>
                  </a:lnTo>
                  <a:lnTo>
                    <a:pt x="13379615" y="228600"/>
                  </a:lnTo>
                  <a:lnTo>
                    <a:pt x="13381736" y="304800"/>
                  </a:lnTo>
                  <a:lnTo>
                    <a:pt x="13383908" y="368300"/>
                  </a:lnTo>
                  <a:lnTo>
                    <a:pt x="13386130" y="368300"/>
                  </a:lnTo>
                  <a:lnTo>
                    <a:pt x="13388404" y="431800"/>
                  </a:lnTo>
                  <a:lnTo>
                    <a:pt x="13393001" y="571500"/>
                  </a:lnTo>
                  <a:lnTo>
                    <a:pt x="13395211" y="571500"/>
                  </a:lnTo>
                  <a:lnTo>
                    <a:pt x="13399516" y="711200"/>
                  </a:lnTo>
                  <a:lnTo>
                    <a:pt x="12766574" y="711200"/>
                  </a:lnTo>
                  <a:lnTo>
                    <a:pt x="12770726" y="635000"/>
                  </a:lnTo>
                  <a:lnTo>
                    <a:pt x="12779070" y="571500"/>
                  </a:lnTo>
                  <a:lnTo>
                    <a:pt x="12799924" y="304800"/>
                  </a:lnTo>
                  <a:lnTo>
                    <a:pt x="12812370" y="165100"/>
                  </a:lnTo>
                  <a:lnTo>
                    <a:pt x="12820612" y="38100"/>
                  </a:lnTo>
                  <a:lnTo>
                    <a:pt x="12824714" y="38100"/>
                  </a:lnTo>
                  <a:lnTo>
                    <a:pt x="12827038" y="0"/>
                  </a:lnTo>
                  <a:lnTo>
                    <a:pt x="12634087" y="0"/>
                  </a:lnTo>
                  <a:lnTo>
                    <a:pt x="12630925" y="38100"/>
                  </a:lnTo>
                  <a:lnTo>
                    <a:pt x="12625451" y="101600"/>
                  </a:lnTo>
                  <a:lnTo>
                    <a:pt x="12620079" y="165100"/>
                  </a:lnTo>
                  <a:lnTo>
                    <a:pt x="12614834" y="228600"/>
                  </a:lnTo>
                  <a:lnTo>
                    <a:pt x="12609728" y="304800"/>
                  </a:lnTo>
                  <a:lnTo>
                    <a:pt x="12604801" y="368300"/>
                  </a:lnTo>
                  <a:lnTo>
                    <a:pt x="12600064" y="431800"/>
                  </a:lnTo>
                  <a:lnTo>
                    <a:pt x="12595543" y="431800"/>
                  </a:lnTo>
                  <a:lnTo>
                    <a:pt x="12591250" y="508000"/>
                  </a:lnTo>
                  <a:lnTo>
                    <a:pt x="12587237" y="571500"/>
                  </a:lnTo>
                  <a:lnTo>
                    <a:pt x="12583503" y="571500"/>
                  </a:lnTo>
                  <a:lnTo>
                    <a:pt x="12580087" y="635000"/>
                  </a:lnTo>
                  <a:lnTo>
                    <a:pt x="12574257" y="635000"/>
                  </a:lnTo>
                  <a:lnTo>
                    <a:pt x="12571895" y="711200"/>
                  </a:lnTo>
                  <a:lnTo>
                    <a:pt x="12569939" y="711200"/>
                  </a:lnTo>
                  <a:lnTo>
                    <a:pt x="12557697" y="710095"/>
                  </a:lnTo>
                  <a:lnTo>
                    <a:pt x="12557697" y="901700"/>
                  </a:lnTo>
                  <a:lnTo>
                    <a:pt x="12485624" y="1714500"/>
                  </a:lnTo>
                  <a:lnTo>
                    <a:pt x="12466790" y="1711693"/>
                  </a:lnTo>
                  <a:lnTo>
                    <a:pt x="12466790" y="1854200"/>
                  </a:lnTo>
                  <a:lnTo>
                    <a:pt x="12342228" y="3390900"/>
                  </a:lnTo>
                  <a:lnTo>
                    <a:pt x="12328843" y="3389731"/>
                  </a:lnTo>
                  <a:lnTo>
                    <a:pt x="12328843" y="3594100"/>
                  </a:lnTo>
                  <a:lnTo>
                    <a:pt x="12262752" y="4695253"/>
                  </a:lnTo>
                  <a:lnTo>
                    <a:pt x="12262752" y="7569200"/>
                  </a:lnTo>
                  <a:lnTo>
                    <a:pt x="12211520" y="7632700"/>
                  </a:lnTo>
                  <a:lnTo>
                    <a:pt x="11800256" y="7632700"/>
                  </a:lnTo>
                  <a:lnTo>
                    <a:pt x="11785918" y="6959600"/>
                  </a:lnTo>
                  <a:lnTo>
                    <a:pt x="12227497" y="6959600"/>
                  </a:lnTo>
                  <a:lnTo>
                    <a:pt x="12229859" y="7035800"/>
                  </a:lnTo>
                  <a:lnTo>
                    <a:pt x="12239142" y="7226300"/>
                  </a:lnTo>
                  <a:lnTo>
                    <a:pt x="12245150" y="7302500"/>
                  </a:lnTo>
                  <a:lnTo>
                    <a:pt x="12253976" y="7429500"/>
                  </a:lnTo>
                  <a:lnTo>
                    <a:pt x="12262752" y="7569200"/>
                  </a:lnTo>
                  <a:lnTo>
                    <a:pt x="12262752" y="4695253"/>
                  </a:lnTo>
                  <a:lnTo>
                    <a:pt x="12251855" y="4876800"/>
                  </a:lnTo>
                  <a:lnTo>
                    <a:pt x="12242432" y="4876800"/>
                  </a:lnTo>
                  <a:lnTo>
                    <a:pt x="12242432" y="5080000"/>
                  </a:lnTo>
                  <a:lnTo>
                    <a:pt x="12240971" y="5143500"/>
                  </a:lnTo>
                  <a:lnTo>
                    <a:pt x="12239447" y="5219700"/>
                  </a:lnTo>
                  <a:lnTo>
                    <a:pt x="12237872" y="5283200"/>
                  </a:lnTo>
                  <a:lnTo>
                    <a:pt x="12236285" y="5283200"/>
                  </a:lnTo>
                  <a:lnTo>
                    <a:pt x="12231510" y="5486400"/>
                  </a:lnTo>
                  <a:lnTo>
                    <a:pt x="12229960" y="5486400"/>
                  </a:lnTo>
                  <a:lnTo>
                    <a:pt x="12228462" y="5549900"/>
                  </a:lnTo>
                  <a:lnTo>
                    <a:pt x="12227014" y="5613400"/>
                  </a:lnTo>
                  <a:lnTo>
                    <a:pt x="12225642" y="5689600"/>
                  </a:lnTo>
                  <a:lnTo>
                    <a:pt x="12224347" y="5753100"/>
                  </a:lnTo>
                  <a:lnTo>
                    <a:pt x="12223166" y="5753100"/>
                  </a:lnTo>
                  <a:lnTo>
                    <a:pt x="12222099" y="5816600"/>
                  </a:lnTo>
                  <a:lnTo>
                    <a:pt x="12221159" y="5880100"/>
                  </a:lnTo>
                  <a:lnTo>
                    <a:pt x="12220359" y="5956300"/>
                  </a:lnTo>
                  <a:lnTo>
                    <a:pt x="12219737" y="5956300"/>
                  </a:lnTo>
                  <a:lnTo>
                    <a:pt x="12219242" y="6019800"/>
                  </a:lnTo>
                  <a:lnTo>
                    <a:pt x="12218886" y="6083300"/>
                  </a:lnTo>
                  <a:lnTo>
                    <a:pt x="12218645" y="6159500"/>
                  </a:lnTo>
                  <a:lnTo>
                    <a:pt x="12218505" y="6223000"/>
                  </a:lnTo>
                  <a:lnTo>
                    <a:pt x="12218543" y="6362700"/>
                  </a:lnTo>
                  <a:lnTo>
                    <a:pt x="12218670" y="6426200"/>
                  </a:lnTo>
                  <a:lnTo>
                    <a:pt x="12218822" y="6426200"/>
                  </a:lnTo>
                  <a:lnTo>
                    <a:pt x="12219305" y="6629400"/>
                  </a:lnTo>
                  <a:lnTo>
                    <a:pt x="12219521" y="6692900"/>
                  </a:lnTo>
                  <a:lnTo>
                    <a:pt x="12219559" y="6756400"/>
                  </a:lnTo>
                  <a:lnTo>
                    <a:pt x="11782552" y="6756400"/>
                  </a:lnTo>
                  <a:lnTo>
                    <a:pt x="11778640" y="6692900"/>
                  </a:lnTo>
                  <a:lnTo>
                    <a:pt x="11776024" y="6629400"/>
                  </a:lnTo>
                  <a:lnTo>
                    <a:pt x="11774272" y="6553200"/>
                  </a:lnTo>
                  <a:lnTo>
                    <a:pt x="11772938" y="6553200"/>
                  </a:lnTo>
                  <a:lnTo>
                    <a:pt x="11771579" y="6489700"/>
                  </a:lnTo>
                  <a:lnTo>
                    <a:pt x="11769776" y="6426200"/>
                  </a:lnTo>
                  <a:lnTo>
                    <a:pt x="11767604" y="6362700"/>
                  </a:lnTo>
                  <a:lnTo>
                    <a:pt x="11765509" y="6286500"/>
                  </a:lnTo>
                  <a:lnTo>
                    <a:pt x="11763477" y="6286500"/>
                  </a:lnTo>
                  <a:lnTo>
                    <a:pt x="11759413" y="6159500"/>
                  </a:lnTo>
                  <a:lnTo>
                    <a:pt x="11757330" y="6083300"/>
                  </a:lnTo>
                  <a:lnTo>
                    <a:pt x="11755184" y="6019800"/>
                  </a:lnTo>
                  <a:lnTo>
                    <a:pt x="11753012" y="6019800"/>
                  </a:lnTo>
                  <a:lnTo>
                    <a:pt x="11744198" y="5753100"/>
                  </a:lnTo>
                  <a:lnTo>
                    <a:pt x="11712905" y="5080000"/>
                  </a:lnTo>
                  <a:lnTo>
                    <a:pt x="12242432" y="5080000"/>
                  </a:lnTo>
                  <a:lnTo>
                    <a:pt x="12242432" y="4876800"/>
                  </a:lnTo>
                  <a:lnTo>
                    <a:pt x="11702352" y="4876800"/>
                  </a:lnTo>
                  <a:lnTo>
                    <a:pt x="11626710" y="3530600"/>
                  </a:lnTo>
                  <a:lnTo>
                    <a:pt x="11755907" y="3530600"/>
                  </a:lnTo>
                  <a:lnTo>
                    <a:pt x="11913730" y="3594100"/>
                  </a:lnTo>
                  <a:lnTo>
                    <a:pt x="12328843" y="3594100"/>
                  </a:lnTo>
                  <a:lnTo>
                    <a:pt x="12328843" y="3389731"/>
                  </a:lnTo>
                  <a:lnTo>
                    <a:pt x="11615534" y="3327400"/>
                  </a:lnTo>
                  <a:lnTo>
                    <a:pt x="11610823" y="3263900"/>
                  </a:lnTo>
                  <a:lnTo>
                    <a:pt x="11610086" y="3248545"/>
                  </a:lnTo>
                  <a:lnTo>
                    <a:pt x="11610086" y="7632700"/>
                  </a:lnTo>
                  <a:lnTo>
                    <a:pt x="10605618" y="7708900"/>
                  </a:lnTo>
                  <a:lnTo>
                    <a:pt x="10602481" y="7708900"/>
                  </a:lnTo>
                  <a:lnTo>
                    <a:pt x="10599001" y="7632700"/>
                  </a:lnTo>
                  <a:lnTo>
                    <a:pt x="10595267" y="7632700"/>
                  </a:lnTo>
                  <a:lnTo>
                    <a:pt x="10591368" y="7569200"/>
                  </a:lnTo>
                  <a:lnTo>
                    <a:pt x="10583393" y="7429500"/>
                  </a:lnTo>
                  <a:lnTo>
                    <a:pt x="10579481" y="7366000"/>
                  </a:lnTo>
                  <a:lnTo>
                    <a:pt x="10575735" y="7302500"/>
                  </a:lnTo>
                  <a:lnTo>
                    <a:pt x="10572217" y="7226300"/>
                  </a:lnTo>
                  <a:lnTo>
                    <a:pt x="10569029" y="7162800"/>
                  </a:lnTo>
                  <a:lnTo>
                    <a:pt x="10566248" y="7099300"/>
                  </a:lnTo>
                  <a:lnTo>
                    <a:pt x="10563962" y="7099300"/>
                  </a:lnTo>
                  <a:lnTo>
                    <a:pt x="10562247" y="7035800"/>
                  </a:lnTo>
                  <a:lnTo>
                    <a:pt x="10561180" y="6959600"/>
                  </a:lnTo>
                  <a:lnTo>
                    <a:pt x="10560863" y="6896100"/>
                  </a:lnTo>
                  <a:lnTo>
                    <a:pt x="11539969" y="6896100"/>
                  </a:lnTo>
                  <a:lnTo>
                    <a:pt x="11591849" y="6959600"/>
                  </a:lnTo>
                  <a:lnTo>
                    <a:pt x="11595786" y="6959600"/>
                  </a:lnTo>
                  <a:lnTo>
                    <a:pt x="11595989" y="7035800"/>
                  </a:lnTo>
                  <a:lnTo>
                    <a:pt x="11596764" y="7035800"/>
                  </a:lnTo>
                  <a:lnTo>
                    <a:pt x="11600155" y="7162800"/>
                  </a:lnTo>
                  <a:lnTo>
                    <a:pt x="11610086" y="7632700"/>
                  </a:lnTo>
                  <a:lnTo>
                    <a:pt x="11610086" y="3248545"/>
                  </a:lnTo>
                  <a:lnTo>
                    <a:pt x="11588890" y="2806712"/>
                  </a:lnTo>
                  <a:lnTo>
                    <a:pt x="11588890" y="6756400"/>
                  </a:lnTo>
                  <a:lnTo>
                    <a:pt x="10552786" y="6692900"/>
                  </a:lnTo>
                  <a:lnTo>
                    <a:pt x="10551795" y="6629400"/>
                  </a:lnTo>
                  <a:lnTo>
                    <a:pt x="10550919" y="6553200"/>
                  </a:lnTo>
                  <a:lnTo>
                    <a:pt x="10550169" y="6553200"/>
                  </a:lnTo>
                  <a:lnTo>
                    <a:pt x="10549522" y="6489700"/>
                  </a:lnTo>
                  <a:lnTo>
                    <a:pt x="10548988" y="6426200"/>
                  </a:lnTo>
                  <a:lnTo>
                    <a:pt x="10548557" y="6362700"/>
                  </a:lnTo>
                  <a:lnTo>
                    <a:pt x="10548239" y="6362700"/>
                  </a:lnTo>
                  <a:lnTo>
                    <a:pt x="10547998" y="6286500"/>
                  </a:lnTo>
                  <a:lnTo>
                    <a:pt x="10547871" y="6223000"/>
                  </a:lnTo>
                  <a:lnTo>
                    <a:pt x="10547871" y="6159500"/>
                  </a:lnTo>
                  <a:lnTo>
                    <a:pt x="10547998" y="6083300"/>
                  </a:lnTo>
                  <a:lnTo>
                    <a:pt x="10548201" y="6019800"/>
                  </a:lnTo>
                  <a:lnTo>
                    <a:pt x="10548493" y="5956300"/>
                  </a:lnTo>
                  <a:lnTo>
                    <a:pt x="10548849" y="5956300"/>
                  </a:lnTo>
                  <a:lnTo>
                    <a:pt x="10549280" y="5880100"/>
                  </a:lnTo>
                  <a:lnTo>
                    <a:pt x="10549776" y="5816600"/>
                  </a:lnTo>
                  <a:lnTo>
                    <a:pt x="10550335" y="5753100"/>
                  </a:lnTo>
                  <a:lnTo>
                    <a:pt x="10550944" y="5753100"/>
                  </a:lnTo>
                  <a:lnTo>
                    <a:pt x="10551617" y="5689600"/>
                  </a:lnTo>
                  <a:lnTo>
                    <a:pt x="10552341" y="5613400"/>
                  </a:lnTo>
                  <a:lnTo>
                    <a:pt x="10553116" y="5549900"/>
                  </a:lnTo>
                  <a:lnTo>
                    <a:pt x="10553941" y="5549900"/>
                  </a:lnTo>
                  <a:lnTo>
                    <a:pt x="10554792" y="5486400"/>
                  </a:lnTo>
                  <a:lnTo>
                    <a:pt x="10555694" y="5410200"/>
                  </a:lnTo>
                  <a:lnTo>
                    <a:pt x="10556621" y="5346700"/>
                  </a:lnTo>
                  <a:lnTo>
                    <a:pt x="10557586" y="5346700"/>
                  </a:lnTo>
                  <a:lnTo>
                    <a:pt x="10558513" y="5283200"/>
                  </a:lnTo>
                  <a:lnTo>
                    <a:pt x="10559644" y="5219700"/>
                  </a:lnTo>
                  <a:lnTo>
                    <a:pt x="10562946" y="5143500"/>
                  </a:lnTo>
                  <a:lnTo>
                    <a:pt x="10865650" y="5143500"/>
                  </a:lnTo>
                  <a:lnTo>
                    <a:pt x="10915980" y="5080000"/>
                  </a:lnTo>
                  <a:lnTo>
                    <a:pt x="11520996" y="5080000"/>
                  </a:lnTo>
                  <a:lnTo>
                    <a:pt x="11523675" y="5143500"/>
                  </a:lnTo>
                  <a:lnTo>
                    <a:pt x="11526317" y="5219700"/>
                  </a:lnTo>
                  <a:lnTo>
                    <a:pt x="11528933" y="5283200"/>
                  </a:lnTo>
                  <a:lnTo>
                    <a:pt x="11531511" y="5283200"/>
                  </a:lnTo>
                  <a:lnTo>
                    <a:pt x="11534051" y="5346700"/>
                  </a:lnTo>
                  <a:lnTo>
                    <a:pt x="11536566" y="5410200"/>
                  </a:lnTo>
                  <a:lnTo>
                    <a:pt x="11539030" y="5486400"/>
                  </a:lnTo>
                  <a:lnTo>
                    <a:pt x="11541468" y="5486400"/>
                  </a:lnTo>
                  <a:lnTo>
                    <a:pt x="11543868" y="5549900"/>
                  </a:lnTo>
                  <a:lnTo>
                    <a:pt x="11546230" y="5613400"/>
                  </a:lnTo>
                  <a:lnTo>
                    <a:pt x="11548567" y="5689600"/>
                  </a:lnTo>
                  <a:lnTo>
                    <a:pt x="11550853" y="5689600"/>
                  </a:lnTo>
                  <a:lnTo>
                    <a:pt x="11553114" y="5753100"/>
                  </a:lnTo>
                  <a:lnTo>
                    <a:pt x="11555336" y="5816600"/>
                  </a:lnTo>
                  <a:lnTo>
                    <a:pt x="11557521" y="5880100"/>
                  </a:lnTo>
                  <a:lnTo>
                    <a:pt x="11559654" y="5880100"/>
                  </a:lnTo>
                  <a:lnTo>
                    <a:pt x="11561775" y="5956300"/>
                  </a:lnTo>
                  <a:lnTo>
                    <a:pt x="11563845" y="6019800"/>
                  </a:lnTo>
                  <a:lnTo>
                    <a:pt x="11565877" y="6083300"/>
                  </a:lnTo>
                  <a:lnTo>
                    <a:pt x="11567871" y="6159500"/>
                  </a:lnTo>
                  <a:lnTo>
                    <a:pt x="11569840" y="6159500"/>
                  </a:lnTo>
                  <a:lnTo>
                    <a:pt x="11571757" y="6223000"/>
                  </a:lnTo>
                  <a:lnTo>
                    <a:pt x="11573637" y="6286500"/>
                  </a:lnTo>
                  <a:lnTo>
                    <a:pt x="11575491" y="6362700"/>
                  </a:lnTo>
                  <a:lnTo>
                    <a:pt x="11577295" y="6362700"/>
                  </a:lnTo>
                  <a:lnTo>
                    <a:pt x="11579073" y="6426200"/>
                  </a:lnTo>
                  <a:lnTo>
                    <a:pt x="11580800" y="6489700"/>
                  </a:lnTo>
                  <a:lnTo>
                    <a:pt x="11582502" y="6553200"/>
                  </a:lnTo>
                  <a:lnTo>
                    <a:pt x="11584153" y="6553200"/>
                  </a:lnTo>
                  <a:lnTo>
                    <a:pt x="11585778" y="6629400"/>
                  </a:lnTo>
                  <a:lnTo>
                    <a:pt x="11587353" y="6692900"/>
                  </a:lnTo>
                  <a:lnTo>
                    <a:pt x="11588890" y="6756400"/>
                  </a:lnTo>
                  <a:lnTo>
                    <a:pt x="11588890" y="2806712"/>
                  </a:lnTo>
                  <a:lnTo>
                    <a:pt x="11588280" y="2794000"/>
                  </a:lnTo>
                  <a:lnTo>
                    <a:pt x="11584991" y="2717800"/>
                  </a:lnTo>
                  <a:lnTo>
                    <a:pt x="11582705" y="2654300"/>
                  </a:lnTo>
                  <a:lnTo>
                    <a:pt x="11580508" y="2590800"/>
                  </a:lnTo>
                  <a:lnTo>
                    <a:pt x="11578400" y="2527300"/>
                  </a:lnTo>
                  <a:lnTo>
                    <a:pt x="11576380" y="2527300"/>
                  </a:lnTo>
                  <a:lnTo>
                    <a:pt x="11574437" y="2451100"/>
                  </a:lnTo>
                  <a:lnTo>
                    <a:pt x="11572570" y="2387600"/>
                  </a:lnTo>
                  <a:lnTo>
                    <a:pt x="11570780" y="2324100"/>
                  </a:lnTo>
                  <a:lnTo>
                    <a:pt x="11569052" y="2324100"/>
                  </a:lnTo>
                  <a:lnTo>
                    <a:pt x="11567401" y="2247900"/>
                  </a:lnTo>
                  <a:lnTo>
                    <a:pt x="11565801" y="2184400"/>
                  </a:lnTo>
                  <a:lnTo>
                    <a:pt x="11564252" y="2120900"/>
                  </a:lnTo>
                  <a:lnTo>
                    <a:pt x="11562766" y="2120900"/>
                  </a:lnTo>
                  <a:lnTo>
                    <a:pt x="11561318" y="2044700"/>
                  </a:lnTo>
                  <a:lnTo>
                    <a:pt x="11559921" y="1981200"/>
                  </a:lnTo>
                  <a:lnTo>
                    <a:pt x="11558575" y="1981200"/>
                  </a:lnTo>
                  <a:lnTo>
                    <a:pt x="11557254" y="1917700"/>
                  </a:lnTo>
                  <a:lnTo>
                    <a:pt x="11555959" y="1854200"/>
                  </a:lnTo>
                  <a:lnTo>
                    <a:pt x="11554701" y="1778000"/>
                  </a:lnTo>
                  <a:lnTo>
                    <a:pt x="12466790" y="1854200"/>
                  </a:lnTo>
                  <a:lnTo>
                    <a:pt x="12466790" y="1711693"/>
                  </a:lnTo>
                  <a:lnTo>
                    <a:pt x="11551882" y="1574800"/>
                  </a:lnTo>
                  <a:lnTo>
                    <a:pt x="11550688" y="1574800"/>
                  </a:lnTo>
                  <a:lnTo>
                    <a:pt x="11549672" y="1511300"/>
                  </a:lnTo>
                  <a:lnTo>
                    <a:pt x="11548809" y="1447800"/>
                  </a:lnTo>
                  <a:lnTo>
                    <a:pt x="11548097" y="1371600"/>
                  </a:lnTo>
                  <a:lnTo>
                    <a:pt x="11547513" y="1371600"/>
                  </a:lnTo>
                  <a:lnTo>
                    <a:pt x="11547069" y="1308100"/>
                  </a:lnTo>
                  <a:lnTo>
                    <a:pt x="11546408" y="1181100"/>
                  </a:lnTo>
                  <a:lnTo>
                    <a:pt x="11546535" y="977900"/>
                  </a:lnTo>
                  <a:lnTo>
                    <a:pt x="11546700" y="977900"/>
                  </a:lnTo>
                  <a:lnTo>
                    <a:pt x="11546916" y="901700"/>
                  </a:lnTo>
                  <a:lnTo>
                    <a:pt x="11547170" y="838200"/>
                  </a:lnTo>
                  <a:lnTo>
                    <a:pt x="12389002" y="901700"/>
                  </a:lnTo>
                  <a:lnTo>
                    <a:pt x="12557697" y="901700"/>
                  </a:lnTo>
                  <a:lnTo>
                    <a:pt x="12557697" y="710095"/>
                  </a:lnTo>
                  <a:lnTo>
                    <a:pt x="11734381" y="635000"/>
                  </a:lnTo>
                  <a:lnTo>
                    <a:pt x="11554346" y="635000"/>
                  </a:lnTo>
                  <a:lnTo>
                    <a:pt x="11553012" y="571500"/>
                  </a:lnTo>
                  <a:lnTo>
                    <a:pt x="11551590" y="571500"/>
                  </a:lnTo>
                  <a:lnTo>
                    <a:pt x="11551476" y="508000"/>
                  </a:lnTo>
                  <a:lnTo>
                    <a:pt x="11551730" y="431800"/>
                  </a:lnTo>
                  <a:lnTo>
                    <a:pt x="11552352" y="431800"/>
                  </a:lnTo>
                  <a:lnTo>
                    <a:pt x="11553317" y="368300"/>
                  </a:lnTo>
                  <a:lnTo>
                    <a:pt x="11554600" y="304800"/>
                  </a:lnTo>
                  <a:lnTo>
                    <a:pt x="11556187" y="228600"/>
                  </a:lnTo>
                  <a:lnTo>
                    <a:pt x="11558080" y="165100"/>
                  </a:lnTo>
                  <a:lnTo>
                    <a:pt x="11560251" y="165100"/>
                  </a:lnTo>
                  <a:lnTo>
                    <a:pt x="11562690" y="101600"/>
                  </a:lnTo>
                  <a:lnTo>
                    <a:pt x="11565369" y="38100"/>
                  </a:lnTo>
                  <a:lnTo>
                    <a:pt x="11567020" y="0"/>
                  </a:lnTo>
                  <a:lnTo>
                    <a:pt x="11511775" y="0"/>
                  </a:lnTo>
                  <a:lnTo>
                    <a:pt x="11511775" y="4876800"/>
                  </a:lnTo>
                  <a:lnTo>
                    <a:pt x="10570896" y="4940300"/>
                  </a:lnTo>
                  <a:lnTo>
                    <a:pt x="10569296" y="4940300"/>
                  </a:lnTo>
                  <a:lnTo>
                    <a:pt x="10568597" y="4876800"/>
                  </a:lnTo>
                  <a:lnTo>
                    <a:pt x="10577538" y="4673600"/>
                  </a:lnTo>
                  <a:lnTo>
                    <a:pt x="10609847" y="3733800"/>
                  </a:lnTo>
                  <a:lnTo>
                    <a:pt x="10612209" y="3670300"/>
                  </a:lnTo>
                  <a:lnTo>
                    <a:pt x="10614470" y="3594100"/>
                  </a:lnTo>
                  <a:lnTo>
                    <a:pt x="10618940" y="3467100"/>
                  </a:lnTo>
                  <a:lnTo>
                    <a:pt x="11435258" y="3530600"/>
                  </a:lnTo>
                  <a:lnTo>
                    <a:pt x="11511775" y="4876800"/>
                  </a:lnTo>
                  <a:lnTo>
                    <a:pt x="11511775" y="0"/>
                  </a:lnTo>
                  <a:lnTo>
                    <a:pt x="11420996" y="0"/>
                  </a:lnTo>
                  <a:lnTo>
                    <a:pt x="11420996" y="3327400"/>
                  </a:lnTo>
                  <a:lnTo>
                    <a:pt x="10626471" y="3327400"/>
                  </a:lnTo>
                  <a:lnTo>
                    <a:pt x="10682669" y="1981200"/>
                  </a:lnTo>
                  <a:lnTo>
                    <a:pt x="10687698" y="1917700"/>
                  </a:lnTo>
                  <a:lnTo>
                    <a:pt x="10695051" y="1714500"/>
                  </a:lnTo>
                  <a:lnTo>
                    <a:pt x="11359756" y="1778000"/>
                  </a:lnTo>
                  <a:lnTo>
                    <a:pt x="11420996" y="3327400"/>
                  </a:lnTo>
                  <a:lnTo>
                    <a:pt x="11420996" y="0"/>
                  </a:lnTo>
                  <a:lnTo>
                    <a:pt x="11374958" y="0"/>
                  </a:lnTo>
                  <a:lnTo>
                    <a:pt x="11372202" y="101600"/>
                  </a:lnTo>
                  <a:lnTo>
                    <a:pt x="11370577" y="165100"/>
                  </a:lnTo>
                  <a:lnTo>
                    <a:pt x="11369053" y="165100"/>
                  </a:lnTo>
                  <a:lnTo>
                    <a:pt x="11367605" y="228600"/>
                  </a:lnTo>
                  <a:lnTo>
                    <a:pt x="11366233" y="304800"/>
                  </a:lnTo>
                  <a:lnTo>
                    <a:pt x="11364963" y="368300"/>
                  </a:lnTo>
                  <a:lnTo>
                    <a:pt x="11363770" y="368300"/>
                  </a:lnTo>
                  <a:lnTo>
                    <a:pt x="11362652" y="431800"/>
                  </a:lnTo>
                  <a:lnTo>
                    <a:pt x="11361611" y="508000"/>
                  </a:lnTo>
                  <a:lnTo>
                    <a:pt x="11360645" y="571500"/>
                  </a:lnTo>
                  <a:lnTo>
                    <a:pt x="11359769" y="571500"/>
                  </a:lnTo>
                  <a:lnTo>
                    <a:pt x="11358956" y="635000"/>
                  </a:lnTo>
                  <a:lnTo>
                    <a:pt x="11355045" y="635000"/>
                  </a:lnTo>
                  <a:lnTo>
                    <a:pt x="11355045" y="838200"/>
                  </a:lnTo>
                  <a:lnTo>
                    <a:pt x="11355045" y="1574800"/>
                  </a:lnTo>
                  <a:lnTo>
                    <a:pt x="10806100" y="1574800"/>
                  </a:lnTo>
                  <a:lnTo>
                    <a:pt x="10757586" y="1511300"/>
                  </a:lnTo>
                  <a:lnTo>
                    <a:pt x="10705135" y="1511300"/>
                  </a:lnTo>
                  <a:lnTo>
                    <a:pt x="10733202" y="774700"/>
                  </a:lnTo>
                  <a:lnTo>
                    <a:pt x="10766717" y="774700"/>
                  </a:lnTo>
                  <a:lnTo>
                    <a:pt x="10861599" y="838200"/>
                  </a:lnTo>
                  <a:lnTo>
                    <a:pt x="11355045" y="838200"/>
                  </a:lnTo>
                  <a:lnTo>
                    <a:pt x="11355045" y="635000"/>
                  </a:lnTo>
                  <a:lnTo>
                    <a:pt x="10741482" y="635000"/>
                  </a:lnTo>
                  <a:lnTo>
                    <a:pt x="10743171" y="571500"/>
                  </a:lnTo>
                  <a:lnTo>
                    <a:pt x="10744911" y="508000"/>
                  </a:lnTo>
                  <a:lnTo>
                    <a:pt x="10746727" y="431800"/>
                  </a:lnTo>
                  <a:lnTo>
                    <a:pt x="10748582" y="431800"/>
                  </a:lnTo>
                  <a:lnTo>
                    <a:pt x="10750474" y="368300"/>
                  </a:lnTo>
                  <a:lnTo>
                    <a:pt x="10752417" y="304800"/>
                  </a:lnTo>
                  <a:lnTo>
                    <a:pt x="10754385" y="228600"/>
                  </a:lnTo>
                  <a:lnTo>
                    <a:pt x="10756392" y="228600"/>
                  </a:lnTo>
                  <a:lnTo>
                    <a:pt x="10760443" y="101600"/>
                  </a:lnTo>
                  <a:lnTo>
                    <a:pt x="10764482" y="0"/>
                  </a:lnTo>
                  <a:lnTo>
                    <a:pt x="10585006" y="0"/>
                  </a:lnTo>
                  <a:lnTo>
                    <a:pt x="10557637" y="571500"/>
                  </a:lnTo>
                  <a:lnTo>
                    <a:pt x="10551846" y="571500"/>
                  </a:lnTo>
                  <a:lnTo>
                    <a:pt x="10551846" y="774700"/>
                  </a:lnTo>
                  <a:lnTo>
                    <a:pt x="10520286" y="1511300"/>
                  </a:lnTo>
                  <a:lnTo>
                    <a:pt x="10509339" y="1510677"/>
                  </a:lnTo>
                  <a:lnTo>
                    <a:pt x="10509339" y="1714500"/>
                  </a:lnTo>
                  <a:lnTo>
                    <a:pt x="10509339" y="1778000"/>
                  </a:lnTo>
                  <a:lnTo>
                    <a:pt x="10509047" y="1778000"/>
                  </a:lnTo>
                  <a:lnTo>
                    <a:pt x="10502367" y="1917700"/>
                  </a:lnTo>
                  <a:lnTo>
                    <a:pt x="10476141" y="2527300"/>
                  </a:lnTo>
                  <a:lnTo>
                    <a:pt x="10473817" y="2527300"/>
                  </a:lnTo>
                  <a:lnTo>
                    <a:pt x="10462590" y="2794000"/>
                  </a:lnTo>
                  <a:lnTo>
                    <a:pt x="10440213" y="3263900"/>
                  </a:lnTo>
                  <a:lnTo>
                    <a:pt x="10430929" y="3263900"/>
                  </a:lnTo>
                  <a:lnTo>
                    <a:pt x="10430929" y="3467100"/>
                  </a:lnTo>
                  <a:lnTo>
                    <a:pt x="10405618" y="4163187"/>
                  </a:lnTo>
                  <a:lnTo>
                    <a:pt x="10405618" y="7708900"/>
                  </a:lnTo>
                  <a:lnTo>
                    <a:pt x="10084371" y="7708900"/>
                  </a:lnTo>
                  <a:lnTo>
                    <a:pt x="9643529" y="7772400"/>
                  </a:lnTo>
                  <a:lnTo>
                    <a:pt x="9588017" y="6832600"/>
                  </a:lnTo>
                  <a:lnTo>
                    <a:pt x="10363898" y="6832600"/>
                  </a:lnTo>
                  <a:lnTo>
                    <a:pt x="10405618" y="7708900"/>
                  </a:lnTo>
                  <a:lnTo>
                    <a:pt x="10405618" y="4163187"/>
                  </a:lnTo>
                  <a:lnTo>
                    <a:pt x="10377360" y="4940300"/>
                  </a:lnTo>
                  <a:lnTo>
                    <a:pt x="10372382" y="4940300"/>
                  </a:lnTo>
                  <a:lnTo>
                    <a:pt x="10372382" y="5219700"/>
                  </a:lnTo>
                  <a:lnTo>
                    <a:pt x="10371671" y="5219700"/>
                  </a:lnTo>
                  <a:lnTo>
                    <a:pt x="10370198" y="5346700"/>
                  </a:lnTo>
                  <a:lnTo>
                    <a:pt x="10366426" y="5549900"/>
                  </a:lnTo>
                  <a:lnTo>
                    <a:pt x="10364940" y="5689600"/>
                  </a:lnTo>
                  <a:lnTo>
                    <a:pt x="10364216" y="5753100"/>
                  </a:lnTo>
                  <a:lnTo>
                    <a:pt x="10363517" y="5753100"/>
                  </a:lnTo>
                  <a:lnTo>
                    <a:pt x="10362171" y="5880100"/>
                  </a:lnTo>
                  <a:lnTo>
                    <a:pt x="10361549" y="5956300"/>
                  </a:lnTo>
                  <a:lnTo>
                    <a:pt x="10360952" y="5956300"/>
                  </a:lnTo>
                  <a:lnTo>
                    <a:pt x="10360393" y="6019800"/>
                  </a:lnTo>
                  <a:lnTo>
                    <a:pt x="10359873" y="6083300"/>
                  </a:lnTo>
                  <a:lnTo>
                    <a:pt x="10359390" y="6159500"/>
                  </a:lnTo>
                  <a:lnTo>
                    <a:pt x="10359060" y="6159500"/>
                  </a:lnTo>
                  <a:lnTo>
                    <a:pt x="10359111" y="6286500"/>
                  </a:lnTo>
                  <a:lnTo>
                    <a:pt x="10359403" y="6286500"/>
                  </a:lnTo>
                  <a:lnTo>
                    <a:pt x="10359822" y="6362700"/>
                  </a:lnTo>
                  <a:lnTo>
                    <a:pt x="10360317" y="6426200"/>
                  </a:lnTo>
                  <a:lnTo>
                    <a:pt x="10361358" y="6489700"/>
                  </a:lnTo>
                  <a:lnTo>
                    <a:pt x="10361828" y="6553200"/>
                  </a:lnTo>
                  <a:lnTo>
                    <a:pt x="10362222" y="6629400"/>
                  </a:lnTo>
                  <a:lnTo>
                    <a:pt x="10362222" y="6692900"/>
                  </a:lnTo>
                  <a:lnTo>
                    <a:pt x="10041699" y="6629400"/>
                  </a:lnTo>
                  <a:lnTo>
                    <a:pt x="9575432" y="6629400"/>
                  </a:lnTo>
                  <a:lnTo>
                    <a:pt x="9466618" y="5219700"/>
                  </a:lnTo>
                  <a:lnTo>
                    <a:pt x="9667253" y="5219700"/>
                  </a:lnTo>
                  <a:lnTo>
                    <a:pt x="9717354" y="5143500"/>
                  </a:lnTo>
                  <a:lnTo>
                    <a:pt x="10372369" y="5143500"/>
                  </a:lnTo>
                  <a:lnTo>
                    <a:pt x="10372382" y="5219700"/>
                  </a:lnTo>
                  <a:lnTo>
                    <a:pt x="10372382" y="4940300"/>
                  </a:lnTo>
                  <a:lnTo>
                    <a:pt x="9915728" y="4940300"/>
                  </a:lnTo>
                  <a:lnTo>
                    <a:pt x="9811817" y="5016500"/>
                  </a:lnTo>
                  <a:lnTo>
                    <a:pt x="9452699" y="5016500"/>
                  </a:lnTo>
                  <a:lnTo>
                    <a:pt x="9452699" y="7772400"/>
                  </a:lnTo>
                  <a:lnTo>
                    <a:pt x="8635962" y="7772400"/>
                  </a:lnTo>
                  <a:lnTo>
                    <a:pt x="8569719" y="7835900"/>
                  </a:lnTo>
                  <a:lnTo>
                    <a:pt x="8270570" y="7835900"/>
                  </a:lnTo>
                  <a:lnTo>
                    <a:pt x="8268551" y="7772400"/>
                  </a:lnTo>
                  <a:lnTo>
                    <a:pt x="8262963" y="7772400"/>
                  </a:lnTo>
                  <a:lnTo>
                    <a:pt x="8256778" y="7708900"/>
                  </a:lnTo>
                  <a:lnTo>
                    <a:pt x="8238261" y="7569200"/>
                  </a:lnTo>
                  <a:lnTo>
                    <a:pt x="8219783" y="7429500"/>
                  </a:lnTo>
                  <a:lnTo>
                    <a:pt x="8195196" y="7226300"/>
                  </a:lnTo>
                  <a:lnTo>
                    <a:pt x="8158391" y="6896100"/>
                  </a:lnTo>
                  <a:lnTo>
                    <a:pt x="8581669" y="6896100"/>
                  </a:lnTo>
                  <a:lnTo>
                    <a:pt x="8634666" y="6832600"/>
                  </a:lnTo>
                  <a:lnTo>
                    <a:pt x="9396844" y="6832600"/>
                  </a:lnTo>
                  <a:lnTo>
                    <a:pt x="9452699" y="7772400"/>
                  </a:lnTo>
                  <a:lnTo>
                    <a:pt x="9452699" y="5016500"/>
                  </a:lnTo>
                  <a:lnTo>
                    <a:pt x="9451543" y="5016500"/>
                  </a:lnTo>
                  <a:lnTo>
                    <a:pt x="9447746" y="4940300"/>
                  </a:lnTo>
                  <a:lnTo>
                    <a:pt x="9443999" y="4876800"/>
                  </a:lnTo>
                  <a:lnTo>
                    <a:pt x="9440291" y="4876800"/>
                  </a:lnTo>
                  <a:lnTo>
                    <a:pt x="9436633" y="4813300"/>
                  </a:lnTo>
                  <a:lnTo>
                    <a:pt x="9433039" y="4737100"/>
                  </a:lnTo>
                  <a:lnTo>
                    <a:pt x="9429496" y="4673600"/>
                  </a:lnTo>
                  <a:lnTo>
                    <a:pt x="9426016" y="4673600"/>
                  </a:lnTo>
                  <a:lnTo>
                    <a:pt x="9422600" y="4610100"/>
                  </a:lnTo>
                  <a:lnTo>
                    <a:pt x="9419260" y="4546600"/>
                  </a:lnTo>
                  <a:lnTo>
                    <a:pt x="9415970" y="4470400"/>
                  </a:lnTo>
                  <a:lnTo>
                    <a:pt x="9412770" y="4470400"/>
                  </a:lnTo>
                  <a:lnTo>
                    <a:pt x="9409646" y="4406900"/>
                  </a:lnTo>
                  <a:lnTo>
                    <a:pt x="9406585" y="4343400"/>
                  </a:lnTo>
                  <a:lnTo>
                    <a:pt x="9403613" y="4267200"/>
                  </a:lnTo>
                  <a:lnTo>
                    <a:pt x="9400730" y="4267200"/>
                  </a:lnTo>
                  <a:lnTo>
                    <a:pt x="9397936" y="4203700"/>
                  </a:lnTo>
                  <a:lnTo>
                    <a:pt x="9395231" y="4140200"/>
                  </a:lnTo>
                  <a:lnTo>
                    <a:pt x="9392615" y="4140200"/>
                  </a:lnTo>
                  <a:lnTo>
                    <a:pt x="9390088" y="4064000"/>
                  </a:lnTo>
                  <a:lnTo>
                    <a:pt x="9387675" y="4000500"/>
                  </a:lnTo>
                  <a:lnTo>
                    <a:pt x="9385351" y="3937000"/>
                  </a:lnTo>
                  <a:lnTo>
                    <a:pt x="9383649" y="3937000"/>
                  </a:lnTo>
                  <a:lnTo>
                    <a:pt x="9383649" y="6629400"/>
                  </a:lnTo>
                  <a:lnTo>
                    <a:pt x="8845525" y="6629400"/>
                  </a:lnTo>
                  <a:lnTo>
                    <a:pt x="8795156" y="6692900"/>
                  </a:lnTo>
                  <a:lnTo>
                    <a:pt x="8134502" y="6692900"/>
                  </a:lnTo>
                  <a:lnTo>
                    <a:pt x="8130489" y="6629400"/>
                  </a:lnTo>
                  <a:lnTo>
                    <a:pt x="8126235" y="6629400"/>
                  </a:lnTo>
                  <a:lnTo>
                    <a:pt x="8121790" y="6553200"/>
                  </a:lnTo>
                  <a:lnTo>
                    <a:pt x="8117179" y="6489700"/>
                  </a:lnTo>
                  <a:lnTo>
                    <a:pt x="8112442" y="6426200"/>
                  </a:lnTo>
                  <a:lnTo>
                    <a:pt x="8107642" y="6362700"/>
                  </a:lnTo>
                  <a:lnTo>
                    <a:pt x="8102803" y="6362700"/>
                  </a:lnTo>
                  <a:lnTo>
                    <a:pt x="8097964" y="6286500"/>
                  </a:lnTo>
                  <a:lnTo>
                    <a:pt x="8093176" y="6223000"/>
                  </a:lnTo>
                  <a:lnTo>
                    <a:pt x="8088477" y="6159500"/>
                  </a:lnTo>
                  <a:lnTo>
                    <a:pt x="8083905" y="6019800"/>
                  </a:lnTo>
                  <a:lnTo>
                    <a:pt x="8079499" y="5956300"/>
                  </a:lnTo>
                  <a:lnTo>
                    <a:pt x="8076362" y="5899277"/>
                  </a:lnTo>
                  <a:lnTo>
                    <a:pt x="8076362" y="7835900"/>
                  </a:lnTo>
                  <a:lnTo>
                    <a:pt x="6818465" y="7835900"/>
                  </a:lnTo>
                  <a:lnTo>
                    <a:pt x="6813461" y="7772400"/>
                  </a:lnTo>
                  <a:lnTo>
                    <a:pt x="6808622" y="7772400"/>
                  </a:lnTo>
                  <a:lnTo>
                    <a:pt x="6803949" y="7708900"/>
                  </a:lnTo>
                  <a:lnTo>
                    <a:pt x="6799402" y="7632700"/>
                  </a:lnTo>
                  <a:lnTo>
                    <a:pt x="6794995" y="7569200"/>
                  </a:lnTo>
                  <a:lnTo>
                    <a:pt x="6790715" y="7569200"/>
                  </a:lnTo>
                  <a:lnTo>
                    <a:pt x="6786537" y="7505700"/>
                  </a:lnTo>
                  <a:lnTo>
                    <a:pt x="6782460" y="7429500"/>
                  </a:lnTo>
                  <a:lnTo>
                    <a:pt x="6778460" y="7366000"/>
                  </a:lnTo>
                  <a:lnTo>
                    <a:pt x="6774548" y="7302500"/>
                  </a:lnTo>
                  <a:lnTo>
                    <a:pt x="6770700" y="7302500"/>
                  </a:lnTo>
                  <a:lnTo>
                    <a:pt x="6766903" y="7226300"/>
                  </a:lnTo>
                  <a:lnTo>
                    <a:pt x="6763156" y="7162800"/>
                  </a:lnTo>
                  <a:lnTo>
                    <a:pt x="6759448" y="7099300"/>
                  </a:lnTo>
                  <a:lnTo>
                    <a:pt x="6755752" y="7099300"/>
                  </a:lnTo>
                  <a:lnTo>
                    <a:pt x="7186752" y="7035800"/>
                  </a:lnTo>
                  <a:lnTo>
                    <a:pt x="7239127" y="7035800"/>
                  </a:lnTo>
                  <a:lnTo>
                    <a:pt x="7291337" y="6959600"/>
                  </a:lnTo>
                  <a:lnTo>
                    <a:pt x="7808989" y="6959600"/>
                  </a:lnTo>
                  <a:lnTo>
                    <a:pt x="7860754" y="6896100"/>
                  </a:lnTo>
                  <a:lnTo>
                    <a:pt x="7964525" y="6896100"/>
                  </a:lnTo>
                  <a:lnTo>
                    <a:pt x="8076362" y="7835900"/>
                  </a:lnTo>
                  <a:lnTo>
                    <a:pt x="8076362" y="5899277"/>
                  </a:lnTo>
                  <a:lnTo>
                    <a:pt x="8075308" y="5880100"/>
                  </a:lnTo>
                  <a:lnTo>
                    <a:pt x="8071371" y="5816600"/>
                  </a:lnTo>
                  <a:lnTo>
                    <a:pt x="8067726" y="5753100"/>
                  </a:lnTo>
                  <a:lnTo>
                    <a:pt x="8064411" y="5689600"/>
                  </a:lnTo>
                  <a:lnTo>
                    <a:pt x="8061477" y="5613400"/>
                  </a:lnTo>
                  <a:lnTo>
                    <a:pt x="8058963" y="5549900"/>
                  </a:lnTo>
                  <a:lnTo>
                    <a:pt x="8056893" y="5549900"/>
                  </a:lnTo>
                  <a:lnTo>
                    <a:pt x="8055330" y="5486400"/>
                  </a:lnTo>
                  <a:lnTo>
                    <a:pt x="8054314" y="5410200"/>
                  </a:lnTo>
                  <a:lnTo>
                    <a:pt x="8053870" y="5410200"/>
                  </a:lnTo>
                  <a:lnTo>
                    <a:pt x="8054048" y="5346700"/>
                  </a:lnTo>
                  <a:lnTo>
                    <a:pt x="8056448" y="5346700"/>
                  </a:lnTo>
                  <a:lnTo>
                    <a:pt x="8161287" y="5283200"/>
                  </a:lnTo>
                  <a:lnTo>
                    <a:pt x="8835898" y="5283200"/>
                  </a:lnTo>
                  <a:lnTo>
                    <a:pt x="9031478" y="5219700"/>
                  </a:lnTo>
                  <a:lnTo>
                    <a:pt x="9276448" y="5219700"/>
                  </a:lnTo>
                  <a:lnTo>
                    <a:pt x="9383649" y="6629400"/>
                  </a:lnTo>
                  <a:lnTo>
                    <a:pt x="9383649" y="3937000"/>
                  </a:lnTo>
                  <a:lnTo>
                    <a:pt x="9383141" y="3937000"/>
                  </a:lnTo>
                  <a:lnTo>
                    <a:pt x="9381033" y="3873500"/>
                  </a:lnTo>
                  <a:lnTo>
                    <a:pt x="9379039" y="3797300"/>
                  </a:lnTo>
                  <a:lnTo>
                    <a:pt x="9377159" y="3733800"/>
                  </a:lnTo>
                  <a:lnTo>
                    <a:pt x="9375407" y="3733800"/>
                  </a:lnTo>
                  <a:lnTo>
                    <a:pt x="9373756" y="3670300"/>
                  </a:lnTo>
                  <a:lnTo>
                    <a:pt x="9372244" y="3594100"/>
                  </a:lnTo>
                  <a:lnTo>
                    <a:pt x="9370847" y="3530600"/>
                  </a:lnTo>
                  <a:lnTo>
                    <a:pt x="9369577" y="3530600"/>
                  </a:lnTo>
                  <a:lnTo>
                    <a:pt x="9368447" y="3467100"/>
                  </a:lnTo>
                  <a:lnTo>
                    <a:pt x="10430929" y="3467100"/>
                  </a:lnTo>
                  <a:lnTo>
                    <a:pt x="10430929" y="3263900"/>
                  </a:lnTo>
                  <a:lnTo>
                    <a:pt x="9364332" y="3263900"/>
                  </a:lnTo>
                  <a:lnTo>
                    <a:pt x="9363621" y="3200400"/>
                  </a:lnTo>
                  <a:lnTo>
                    <a:pt x="9363011" y="3124200"/>
                  </a:lnTo>
                  <a:lnTo>
                    <a:pt x="9362529" y="3124200"/>
                  </a:lnTo>
                  <a:lnTo>
                    <a:pt x="9362161" y="3060700"/>
                  </a:lnTo>
                  <a:lnTo>
                    <a:pt x="9361907" y="2997200"/>
                  </a:lnTo>
                  <a:lnTo>
                    <a:pt x="9361767" y="2921000"/>
                  </a:lnTo>
                  <a:lnTo>
                    <a:pt x="9361843" y="2857500"/>
                  </a:lnTo>
                  <a:lnTo>
                    <a:pt x="9362059" y="2794000"/>
                  </a:lnTo>
                  <a:lnTo>
                    <a:pt x="9362376" y="2717800"/>
                  </a:lnTo>
                  <a:lnTo>
                    <a:pt x="9362821" y="2717800"/>
                  </a:lnTo>
                  <a:lnTo>
                    <a:pt x="9363392" y="2654300"/>
                  </a:lnTo>
                  <a:lnTo>
                    <a:pt x="9364066" y="2590800"/>
                  </a:lnTo>
                  <a:lnTo>
                    <a:pt x="9364853" y="2527300"/>
                  </a:lnTo>
                  <a:lnTo>
                    <a:pt x="9365767" y="2527300"/>
                  </a:lnTo>
                  <a:lnTo>
                    <a:pt x="9366796" y="2451100"/>
                  </a:lnTo>
                  <a:lnTo>
                    <a:pt x="9367939" y="2387600"/>
                  </a:lnTo>
                  <a:lnTo>
                    <a:pt x="9369196" y="2324100"/>
                  </a:lnTo>
                  <a:lnTo>
                    <a:pt x="9370581" y="2324100"/>
                  </a:lnTo>
                  <a:lnTo>
                    <a:pt x="9372067" y="2247900"/>
                  </a:lnTo>
                  <a:lnTo>
                    <a:pt x="9373679" y="2184400"/>
                  </a:lnTo>
                  <a:lnTo>
                    <a:pt x="9375407" y="2120900"/>
                  </a:lnTo>
                  <a:lnTo>
                    <a:pt x="9377248" y="2120900"/>
                  </a:lnTo>
                  <a:lnTo>
                    <a:pt x="9379217" y="2044700"/>
                  </a:lnTo>
                  <a:lnTo>
                    <a:pt x="9381287" y="1981200"/>
                  </a:lnTo>
                  <a:lnTo>
                    <a:pt x="9383484" y="1981200"/>
                  </a:lnTo>
                  <a:lnTo>
                    <a:pt x="9385808" y="1917700"/>
                  </a:lnTo>
                  <a:lnTo>
                    <a:pt x="9388234" y="1854200"/>
                  </a:lnTo>
                  <a:lnTo>
                    <a:pt x="9390786" y="1778000"/>
                  </a:lnTo>
                  <a:lnTo>
                    <a:pt x="9393441" y="1778000"/>
                  </a:lnTo>
                  <a:lnTo>
                    <a:pt x="9396222" y="1714500"/>
                  </a:lnTo>
                  <a:lnTo>
                    <a:pt x="9399130" y="1651000"/>
                  </a:lnTo>
                  <a:lnTo>
                    <a:pt x="9991674" y="1651000"/>
                  </a:lnTo>
                  <a:lnTo>
                    <a:pt x="10061283" y="1714500"/>
                  </a:lnTo>
                  <a:lnTo>
                    <a:pt x="10509339" y="1714500"/>
                  </a:lnTo>
                  <a:lnTo>
                    <a:pt x="10509339" y="1510677"/>
                  </a:lnTo>
                  <a:lnTo>
                    <a:pt x="9419387" y="1447800"/>
                  </a:lnTo>
                  <a:lnTo>
                    <a:pt x="9418180" y="1447800"/>
                  </a:lnTo>
                  <a:lnTo>
                    <a:pt x="9418434" y="1371600"/>
                  </a:lnTo>
                  <a:lnTo>
                    <a:pt x="9419971" y="1371600"/>
                  </a:lnTo>
                  <a:lnTo>
                    <a:pt x="9422613" y="1308100"/>
                  </a:lnTo>
                  <a:lnTo>
                    <a:pt x="9426194" y="1244600"/>
                  </a:lnTo>
                  <a:lnTo>
                    <a:pt x="9430537" y="1181100"/>
                  </a:lnTo>
                  <a:lnTo>
                    <a:pt x="9435452" y="1104900"/>
                  </a:lnTo>
                  <a:lnTo>
                    <a:pt x="9440799" y="1041400"/>
                  </a:lnTo>
                  <a:lnTo>
                    <a:pt x="9446362" y="977900"/>
                  </a:lnTo>
                  <a:lnTo>
                    <a:pt x="9452000" y="901700"/>
                  </a:lnTo>
                  <a:lnTo>
                    <a:pt x="9457525" y="838200"/>
                  </a:lnTo>
                  <a:lnTo>
                    <a:pt x="9462757" y="774700"/>
                  </a:lnTo>
                  <a:lnTo>
                    <a:pt x="9467532" y="774700"/>
                  </a:lnTo>
                  <a:lnTo>
                    <a:pt x="9471673" y="711200"/>
                  </a:lnTo>
                  <a:lnTo>
                    <a:pt x="9695218" y="711200"/>
                  </a:lnTo>
                  <a:lnTo>
                    <a:pt x="10551846" y="774700"/>
                  </a:lnTo>
                  <a:lnTo>
                    <a:pt x="10551846" y="571500"/>
                  </a:lnTo>
                  <a:lnTo>
                    <a:pt x="9628340" y="571500"/>
                  </a:lnTo>
                  <a:lnTo>
                    <a:pt x="9580461" y="508000"/>
                  </a:lnTo>
                  <a:lnTo>
                    <a:pt x="9486811" y="508000"/>
                  </a:lnTo>
                  <a:lnTo>
                    <a:pt x="9490380" y="431800"/>
                  </a:lnTo>
                  <a:lnTo>
                    <a:pt x="9494863" y="431800"/>
                  </a:lnTo>
                  <a:lnTo>
                    <a:pt x="9499943" y="368300"/>
                  </a:lnTo>
                  <a:lnTo>
                    <a:pt x="9505366" y="304800"/>
                  </a:lnTo>
                  <a:lnTo>
                    <a:pt x="9510814" y="228600"/>
                  </a:lnTo>
                  <a:lnTo>
                    <a:pt x="9516008" y="165100"/>
                  </a:lnTo>
                  <a:lnTo>
                    <a:pt x="9520822" y="165100"/>
                  </a:lnTo>
                  <a:lnTo>
                    <a:pt x="9525546" y="101600"/>
                  </a:lnTo>
                  <a:lnTo>
                    <a:pt x="9535401" y="0"/>
                  </a:lnTo>
                  <a:lnTo>
                    <a:pt x="9344012" y="0"/>
                  </a:lnTo>
                  <a:lnTo>
                    <a:pt x="9294482" y="508000"/>
                  </a:lnTo>
                  <a:lnTo>
                    <a:pt x="9276524" y="506755"/>
                  </a:lnTo>
                  <a:lnTo>
                    <a:pt x="9276524" y="711200"/>
                  </a:lnTo>
                  <a:lnTo>
                    <a:pt x="9261246" y="909358"/>
                  </a:lnTo>
                  <a:lnTo>
                    <a:pt x="9261246" y="5016500"/>
                  </a:lnTo>
                  <a:lnTo>
                    <a:pt x="8049717" y="5143500"/>
                  </a:lnTo>
                  <a:lnTo>
                    <a:pt x="8048765" y="5080000"/>
                  </a:lnTo>
                  <a:lnTo>
                    <a:pt x="8046885" y="5080000"/>
                  </a:lnTo>
                  <a:lnTo>
                    <a:pt x="8047596" y="4940300"/>
                  </a:lnTo>
                  <a:lnTo>
                    <a:pt x="8047914" y="4940300"/>
                  </a:lnTo>
                  <a:lnTo>
                    <a:pt x="8048815" y="4737100"/>
                  </a:lnTo>
                  <a:lnTo>
                    <a:pt x="8049450" y="4673600"/>
                  </a:lnTo>
                  <a:lnTo>
                    <a:pt x="8049488" y="4660900"/>
                  </a:lnTo>
                  <a:lnTo>
                    <a:pt x="8049781" y="4610100"/>
                  </a:lnTo>
                  <a:lnTo>
                    <a:pt x="8050136" y="4610100"/>
                  </a:lnTo>
                  <a:lnTo>
                    <a:pt x="8050530" y="4546600"/>
                  </a:lnTo>
                  <a:lnTo>
                    <a:pt x="8050962" y="4470400"/>
                  </a:lnTo>
                  <a:lnTo>
                    <a:pt x="8051444" y="4406900"/>
                  </a:lnTo>
                  <a:lnTo>
                    <a:pt x="8051965" y="4406900"/>
                  </a:lnTo>
                  <a:lnTo>
                    <a:pt x="8052549" y="4343400"/>
                  </a:lnTo>
                  <a:lnTo>
                    <a:pt x="8053184" y="4267200"/>
                  </a:lnTo>
                  <a:lnTo>
                    <a:pt x="8053908" y="4203700"/>
                  </a:lnTo>
                  <a:lnTo>
                    <a:pt x="8054695" y="4203700"/>
                  </a:lnTo>
                  <a:lnTo>
                    <a:pt x="8056753" y="4064000"/>
                  </a:lnTo>
                  <a:lnTo>
                    <a:pt x="8058036" y="4000500"/>
                  </a:lnTo>
                  <a:lnTo>
                    <a:pt x="8059458" y="4000500"/>
                  </a:lnTo>
                  <a:lnTo>
                    <a:pt x="8061007" y="3937000"/>
                  </a:lnTo>
                  <a:lnTo>
                    <a:pt x="8062633" y="3873500"/>
                  </a:lnTo>
                  <a:lnTo>
                    <a:pt x="8064335" y="3797300"/>
                  </a:lnTo>
                  <a:lnTo>
                    <a:pt x="8066075" y="3797300"/>
                  </a:lnTo>
                  <a:lnTo>
                    <a:pt x="8069618" y="3670300"/>
                  </a:lnTo>
                  <a:lnTo>
                    <a:pt x="8071358" y="3594100"/>
                  </a:lnTo>
                  <a:lnTo>
                    <a:pt x="8073047" y="3594100"/>
                  </a:lnTo>
                  <a:lnTo>
                    <a:pt x="8074685" y="3530600"/>
                  </a:lnTo>
                  <a:lnTo>
                    <a:pt x="8074838" y="3530600"/>
                  </a:lnTo>
                  <a:lnTo>
                    <a:pt x="8074914" y="3467100"/>
                  </a:lnTo>
                  <a:lnTo>
                    <a:pt x="9176868" y="3467100"/>
                  </a:lnTo>
                  <a:lnTo>
                    <a:pt x="9178150" y="3530600"/>
                  </a:lnTo>
                  <a:lnTo>
                    <a:pt x="9179547" y="3530600"/>
                  </a:lnTo>
                  <a:lnTo>
                    <a:pt x="9181071" y="3594100"/>
                  </a:lnTo>
                  <a:lnTo>
                    <a:pt x="9182697" y="3670300"/>
                  </a:lnTo>
                  <a:lnTo>
                    <a:pt x="9184437" y="3733800"/>
                  </a:lnTo>
                  <a:lnTo>
                    <a:pt x="9186291" y="3733800"/>
                  </a:lnTo>
                  <a:lnTo>
                    <a:pt x="9188259" y="3797300"/>
                  </a:lnTo>
                  <a:lnTo>
                    <a:pt x="9190317" y="3873500"/>
                  </a:lnTo>
                  <a:lnTo>
                    <a:pt x="9192476" y="3937000"/>
                  </a:lnTo>
                  <a:lnTo>
                    <a:pt x="9194749" y="3937000"/>
                  </a:lnTo>
                  <a:lnTo>
                    <a:pt x="9197111" y="4000500"/>
                  </a:lnTo>
                  <a:lnTo>
                    <a:pt x="9199562" y="4064000"/>
                  </a:lnTo>
                  <a:lnTo>
                    <a:pt x="9202115" y="4140200"/>
                  </a:lnTo>
                  <a:lnTo>
                    <a:pt x="9204757" y="4140200"/>
                  </a:lnTo>
                  <a:lnTo>
                    <a:pt x="9207487" y="4203700"/>
                  </a:lnTo>
                  <a:lnTo>
                    <a:pt x="9210307" y="4267200"/>
                  </a:lnTo>
                  <a:lnTo>
                    <a:pt x="9213202" y="4343400"/>
                  </a:lnTo>
                  <a:lnTo>
                    <a:pt x="9216174" y="4343400"/>
                  </a:lnTo>
                  <a:lnTo>
                    <a:pt x="9219235" y="4406900"/>
                  </a:lnTo>
                  <a:lnTo>
                    <a:pt x="9222372" y="4470400"/>
                  </a:lnTo>
                  <a:lnTo>
                    <a:pt x="9225585" y="4546600"/>
                  </a:lnTo>
                  <a:lnTo>
                    <a:pt x="9228861" y="4546600"/>
                  </a:lnTo>
                  <a:lnTo>
                    <a:pt x="9232214" y="4610100"/>
                  </a:lnTo>
                  <a:lnTo>
                    <a:pt x="9235630" y="4673600"/>
                  </a:lnTo>
                  <a:lnTo>
                    <a:pt x="9239110" y="4737100"/>
                  </a:lnTo>
                  <a:lnTo>
                    <a:pt x="9242666" y="4737100"/>
                  </a:lnTo>
                  <a:lnTo>
                    <a:pt x="9246260" y="4813300"/>
                  </a:lnTo>
                  <a:lnTo>
                    <a:pt x="9249931" y="4876800"/>
                  </a:lnTo>
                  <a:lnTo>
                    <a:pt x="9253652" y="4940300"/>
                  </a:lnTo>
                  <a:lnTo>
                    <a:pt x="9257424" y="4940300"/>
                  </a:lnTo>
                  <a:lnTo>
                    <a:pt x="9261246" y="5016500"/>
                  </a:lnTo>
                  <a:lnTo>
                    <a:pt x="9261246" y="909358"/>
                  </a:lnTo>
                  <a:lnTo>
                    <a:pt x="9219730" y="1447800"/>
                  </a:lnTo>
                  <a:lnTo>
                    <a:pt x="9207944" y="1446961"/>
                  </a:lnTo>
                  <a:lnTo>
                    <a:pt x="9207944" y="1651000"/>
                  </a:lnTo>
                  <a:lnTo>
                    <a:pt x="9205493" y="1714500"/>
                  </a:lnTo>
                  <a:lnTo>
                    <a:pt x="9193073" y="1981200"/>
                  </a:lnTo>
                  <a:lnTo>
                    <a:pt x="9190838" y="1981200"/>
                  </a:lnTo>
                  <a:lnTo>
                    <a:pt x="9188729" y="2044700"/>
                  </a:lnTo>
                  <a:lnTo>
                    <a:pt x="9186748" y="2120900"/>
                  </a:lnTo>
                  <a:lnTo>
                    <a:pt x="9184881" y="2184400"/>
                  </a:lnTo>
                  <a:lnTo>
                    <a:pt x="9183154" y="2184400"/>
                  </a:lnTo>
                  <a:lnTo>
                    <a:pt x="9181528" y="2247900"/>
                  </a:lnTo>
                  <a:lnTo>
                    <a:pt x="9180030" y="2324100"/>
                  </a:lnTo>
                  <a:lnTo>
                    <a:pt x="9178658" y="2387600"/>
                  </a:lnTo>
                  <a:lnTo>
                    <a:pt x="9177388" y="2387600"/>
                  </a:lnTo>
                  <a:lnTo>
                    <a:pt x="9176245" y="2451100"/>
                  </a:lnTo>
                  <a:lnTo>
                    <a:pt x="9175229" y="2527300"/>
                  </a:lnTo>
                  <a:lnTo>
                    <a:pt x="9174315" y="2590800"/>
                  </a:lnTo>
                  <a:lnTo>
                    <a:pt x="9173515" y="2590800"/>
                  </a:lnTo>
                  <a:lnTo>
                    <a:pt x="9172829" y="2654300"/>
                  </a:lnTo>
                  <a:lnTo>
                    <a:pt x="9172257" y="2717800"/>
                  </a:lnTo>
                  <a:lnTo>
                    <a:pt x="9171788" y="2717800"/>
                  </a:lnTo>
                  <a:lnTo>
                    <a:pt x="9171445" y="2794000"/>
                  </a:lnTo>
                  <a:lnTo>
                    <a:pt x="9171191" y="2857500"/>
                  </a:lnTo>
                  <a:lnTo>
                    <a:pt x="9171064" y="2921000"/>
                  </a:lnTo>
                  <a:lnTo>
                    <a:pt x="9171102" y="2997200"/>
                  </a:lnTo>
                  <a:lnTo>
                    <a:pt x="9171280" y="3060700"/>
                  </a:lnTo>
                  <a:lnTo>
                    <a:pt x="9171572" y="3124200"/>
                  </a:lnTo>
                  <a:lnTo>
                    <a:pt x="9171953" y="3124200"/>
                  </a:lnTo>
                  <a:lnTo>
                    <a:pt x="9172435" y="3200400"/>
                  </a:lnTo>
                  <a:lnTo>
                    <a:pt x="9173032" y="3263900"/>
                  </a:lnTo>
                  <a:lnTo>
                    <a:pt x="8084972" y="3263900"/>
                  </a:lnTo>
                  <a:lnTo>
                    <a:pt x="8088808" y="3124200"/>
                  </a:lnTo>
                  <a:lnTo>
                    <a:pt x="8092694" y="3060700"/>
                  </a:lnTo>
                  <a:lnTo>
                    <a:pt x="8096631" y="2921000"/>
                  </a:lnTo>
                  <a:lnTo>
                    <a:pt x="8100606" y="2857500"/>
                  </a:lnTo>
                  <a:lnTo>
                    <a:pt x="8104606" y="2717800"/>
                  </a:lnTo>
                  <a:lnTo>
                    <a:pt x="8108658" y="2654300"/>
                  </a:lnTo>
                  <a:lnTo>
                    <a:pt x="8112734" y="2527300"/>
                  </a:lnTo>
                  <a:lnTo>
                    <a:pt x="8118881" y="2387600"/>
                  </a:lnTo>
                  <a:lnTo>
                    <a:pt x="8127162" y="2184400"/>
                  </a:lnTo>
                  <a:lnTo>
                    <a:pt x="8150047" y="1574800"/>
                  </a:lnTo>
                  <a:lnTo>
                    <a:pt x="8892616" y="1574800"/>
                  </a:lnTo>
                  <a:lnTo>
                    <a:pt x="8955341" y="1651000"/>
                  </a:lnTo>
                  <a:lnTo>
                    <a:pt x="9207944" y="1651000"/>
                  </a:lnTo>
                  <a:lnTo>
                    <a:pt x="9207944" y="1446961"/>
                  </a:lnTo>
                  <a:lnTo>
                    <a:pt x="8158188" y="1371600"/>
                  </a:lnTo>
                  <a:lnTo>
                    <a:pt x="8189747" y="571500"/>
                  </a:lnTo>
                  <a:lnTo>
                    <a:pt x="9103512" y="711200"/>
                  </a:lnTo>
                  <a:lnTo>
                    <a:pt x="9276524" y="711200"/>
                  </a:lnTo>
                  <a:lnTo>
                    <a:pt x="9276524" y="506755"/>
                  </a:lnTo>
                  <a:lnTo>
                    <a:pt x="8197685" y="431800"/>
                  </a:lnTo>
                  <a:lnTo>
                    <a:pt x="8212582" y="0"/>
                  </a:lnTo>
                  <a:lnTo>
                    <a:pt x="8031924" y="0"/>
                  </a:lnTo>
                  <a:lnTo>
                    <a:pt x="8030388" y="38100"/>
                  </a:lnTo>
                  <a:lnTo>
                    <a:pt x="8027759" y="38100"/>
                  </a:lnTo>
                  <a:lnTo>
                    <a:pt x="8025206" y="101600"/>
                  </a:lnTo>
                  <a:lnTo>
                    <a:pt x="8022755" y="165100"/>
                  </a:lnTo>
                  <a:lnTo>
                    <a:pt x="8020431" y="228600"/>
                  </a:lnTo>
                  <a:lnTo>
                    <a:pt x="8018246" y="304800"/>
                  </a:lnTo>
                  <a:lnTo>
                    <a:pt x="8016214" y="304800"/>
                  </a:lnTo>
                  <a:lnTo>
                    <a:pt x="8014360" y="368300"/>
                  </a:lnTo>
                  <a:lnTo>
                    <a:pt x="8010080" y="368300"/>
                  </a:lnTo>
                  <a:lnTo>
                    <a:pt x="8006308" y="368134"/>
                  </a:lnTo>
                  <a:lnTo>
                    <a:pt x="8006308" y="571500"/>
                  </a:lnTo>
                  <a:lnTo>
                    <a:pt x="7971930" y="1371600"/>
                  </a:lnTo>
                  <a:lnTo>
                    <a:pt x="7963103" y="1372679"/>
                  </a:lnTo>
                  <a:lnTo>
                    <a:pt x="7963103" y="1574800"/>
                  </a:lnTo>
                  <a:lnTo>
                    <a:pt x="7942986" y="2071382"/>
                  </a:lnTo>
                  <a:lnTo>
                    <a:pt x="7942986" y="6692900"/>
                  </a:lnTo>
                  <a:lnTo>
                    <a:pt x="6749288" y="6896100"/>
                  </a:lnTo>
                  <a:lnTo>
                    <a:pt x="6747700" y="6896100"/>
                  </a:lnTo>
                  <a:lnTo>
                    <a:pt x="6745541" y="6832600"/>
                  </a:lnTo>
                  <a:lnTo>
                    <a:pt x="6742887" y="6832600"/>
                  </a:lnTo>
                  <a:lnTo>
                    <a:pt x="6739763" y="6756400"/>
                  </a:lnTo>
                  <a:lnTo>
                    <a:pt x="6736220" y="6756400"/>
                  </a:lnTo>
                  <a:lnTo>
                    <a:pt x="6732321" y="6692900"/>
                  </a:lnTo>
                  <a:lnTo>
                    <a:pt x="6728104" y="6629400"/>
                  </a:lnTo>
                  <a:lnTo>
                    <a:pt x="6723621" y="6553200"/>
                  </a:lnTo>
                  <a:lnTo>
                    <a:pt x="6718909" y="6553200"/>
                  </a:lnTo>
                  <a:lnTo>
                    <a:pt x="6714033" y="6489700"/>
                  </a:lnTo>
                  <a:lnTo>
                    <a:pt x="6709029" y="6426200"/>
                  </a:lnTo>
                  <a:lnTo>
                    <a:pt x="6703949" y="6286500"/>
                  </a:lnTo>
                  <a:lnTo>
                    <a:pt x="6693751" y="6159500"/>
                  </a:lnTo>
                  <a:lnTo>
                    <a:pt x="6688734" y="6083300"/>
                  </a:lnTo>
                  <a:lnTo>
                    <a:pt x="6683832" y="6019800"/>
                  </a:lnTo>
                  <a:lnTo>
                    <a:pt x="6679095" y="5956300"/>
                  </a:lnTo>
                  <a:lnTo>
                    <a:pt x="6674574" y="5880100"/>
                  </a:lnTo>
                  <a:lnTo>
                    <a:pt x="6670307" y="5816600"/>
                  </a:lnTo>
                  <a:lnTo>
                    <a:pt x="6666357" y="5753100"/>
                  </a:lnTo>
                  <a:lnTo>
                    <a:pt x="6662763" y="5689600"/>
                  </a:lnTo>
                  <a:lnTo>
                    <a:pt x="6659562" y="5613400"/>
                  </a:lnTo>
                  <a:lnTo>
                    <a:pt x="6656832" y="5613400"/>
                  </a:lnTo>
                  <a:lnTo>
                    <a:pt x="6654597" y="5549900"/>
                  </a:lnTo>
                  <a:lnTo>
                    <a:pt x="6652908" y="5486400"/>
                  </a:lnTo>
                  <a:lnTo>
                    <a:pt x="6651384" y="5486400"/>
                  </a:lnTo>
                  <a:lnTo>
                    <a:pt x="6651650" y="5410200"/>
                  </a:lnTo>
                  <a:lnTo>
                    <a:pt x="7334796" y="5410200"/>
                  </a:lnTo>
                  <a:lnTo>
                    <a:pt x="7440727" y="5346700"/>
                  </a:lnTo>
                  <a:lnTo>
                    <a:pt x="7861224" y="5346700"/>
                  </a:lnTo>
                  <a:lnTo>
                    <a:pt x="7862684" y="5410200"/>
                  </a:lnTo>
                  <a:lnTo>
                    <a:pt x="7864234" y="5486400"/>
                  </a:lnTo>
                  <a:lnTo>
                    <a:pt x="7865923" y="5486400"/>
                  </a:lnTo>
                  <a:lnTo>
                    <a:pt x="7867764" y="5549900"/>
                  </a:lnTo>
                  <a:lnTo>
                    <a:pt x="7869745" y="5613400"/>
                  </a:lnTo>
                  <a:lnTo>
                    <a:pt x="7871866" y="5689600"/>
                  </a:lnTo>
                  <a:lnTo>
                    <a:pt x="7874127" y="5689600"/>
                  </a:lnTo>
                  <a:lnTo>
                    <a:pt x="7876527" y="5753100"/>
                  </a:lnTo>
                  <a:lnTo>
                    <a:pt x="7879067" y="5816600"/>
                  </a:lnTo>
                  <a:lnTo>
                    <a:pt x="7881747" y="5880100"/>
                  </a:lnTo>
                  <a:lnTo>
                    <a:pt x="7884554" y="5880100"/>
                  </a:lnTo>
                  <a:lnTo>
                    <a:pt x="7887487" y="5956300"/>
                  </a:lnTo>
                  <a:lnTo>
                    <a:pt x="7890548" y="6019800"/>
                  </a:lnTo>
                  <a:lnTo>
                    <a:pt x="7893736" y="6083300"/>
                  </a:lnTo>
                  <a:lnTo>
                    <a:pt x="7897038" y="6083300"/>
                  </a:lnTo>
                  <a:lnTo>
                    <a:pt x="7900479" y="6159500"/>
                  </a:lnTo>
                  <a:lnTo>
                    <a:pt x="7904023" y="6223000"/>
                  </a:lnTo>
                  <a:lnTo>
                    <a:pt x="7907693" y="6286500"/>
                  </a:lnTo>
                  <a:lnTo>
                    <a:pt x="7911478" y="6286500"/>
                  </a:lnTo>
                  <a:lnTo>
                    <a:pt x="7915364" y="6362700"/>
                  </a:lnTo>
                  <a:lnTo>
                    <a:pt x="7919377" y="6426200"/>
                  </a:lnTo>
                  <a:lnTo>
                    <a:pt x="7923492" y="6489700"/>
                  </a:lnTo>
                  <a:lnTo>
                    <a:pt x="7927708" y="6489700"/>
                  </a:lnTo>
                  <a:lnTo>
                    <a:pt x="7932039" y="6553200"/>
                  </a:lnTo>
                  <a:lnTo>
                    <a:pt x="7936458" y="6629400"/>
                  </a:lnTo>
                  <a:lnTo>
                    <a:pt x="7940992" y="6692900"/>
                  </a:lnTo>
                  <a:lnTo>
                    <a:pt x="7942986" y="6692900"/>
                  </a:lnTo>
                  <a:lnTo>
                    <a:pt x="7942986" y="2071382"/>
                  </a:lnTo>
                  <a:lnTo>
                    <a:pt x="7894675" y="3263900"/>
                  </a:lnTo>
                  <a:lnTo>
                    <a:pt x="7886192" y="3263900"/>
                  </a:lnTo>
                  <a:lnTo>
                    <a:pt x="7886192" y="3467100"/>
                  </a:lnTo>
                  <a:lnTo>
                    <a:pt x="7861224" y="4343400"/>
                  </a:lnTo>
                  <a:lnTo>
                    <a:pt x="7858506" y="4610100"/>
                  </a:lnTo>
                  <a:lnTo>
                    <a:pt x="7854162" y="5143500"/>
                  </a:lnTo>
                  <a:lnTo>
                    <a:pt x="7469606" y="5143500"/>
                  </a:lnTo>
                  <a:lnTo>
                    <a:pt x="7398982" y="5219700"/>
                  </a:lnTo>
                  <a:lnTo>
                    <a:pt x="6739445" y="5219700"/>
                  </a:lnTo>
                  <a:lnTo>
                    <a:pt x="6699390" y="5283200"/>
                  </a:lnTo>
                  <a:lnTo>
                    <a:pt x="6634480" y="5283200"/>
                  </a:lnTo>
                  <a:lnTo>
                    <a:pt x="6624523" y="5118786"/>
                  </a:lnTo>
                  <a:lnTo>
                    <a:pt x="6624523" y="7835900"/>
                  </a:lnTo>
                  <a:lnTo>
                    <a:pt x="5942381" y="7835900"/>
                  </a:lnTo>
                  <a:lnTo>
                    <a:pt x="5933973" y="7708900"/>
                  </a:lnTo>
                  <a:lnTo>
                    <a:pt x="5925236" y="7569200"/>
                  </a:lnTo>
                  <a:lnTo>
                    <a:pt x="5902274" y="7162800"/>
                  </a:lnTo>
                  <a:lnTo>
                    <a:pt x="6565112" y="7099300"/>
                  </a:lnTo>
                  <a:lnTo>
                    <a:pt x="6624523" y="7835900"/>
                  </a:lnTo>
                  <a:lnTo>
                    <a:pt x="6624523" y="5118786"/>
                  </a:lnTo>
                  <a:lnTo>
                    <a:pt x="6552260" y="3925481"/>
                  </a:lnTo>
                  <a:lnTo>
                    <a:pt x="6552260" y="6896100"/>
                  </a:lnTo>
                  <a:lnTo>
                    <a:pt x="6351397" y="6896100"/>
                  </a:lnTo>
                  <a:lnTo>
                    <a:pt x="6301308" y="6959600"/>
                  </a:lnTo>
                  <a:lnTo>
                    <a:pt x="5898845" y="6959600"/>
                  </a:lnTo>
                  <a:lnTo>
                    <a:pt x="5897461" y="6896100"/>
                  </a:lnTo>
                  <a:lnTo>
                    <a:pt x="5896394" y="6896100"/>
                  </a:lnTo>
                  <a:lnTo>
                    <a:pt x="5895619" y="6832600"/>
                  </a:lnTo>
                  <a:lnTo>
                    <a:pt x="5895124" y="6756400"/>
                  </a:lnTo>
                  <a:lnTo>
                    <a:pt x="5894908" y="6692900"/>
                  </a:lnTo>
                  <a:lnTo>
                    <a:pt x="5895251" y="6629400"/>
                  </a:lnTo>
                  <a:lnTo>
                    <a:pt x="5895784" y="6553200"/>
                  </a:lnTo>
                  <a:lnTo>
                    <a:pt x="5896546" y="6489700"/>
                  </a:lnTo>
                  <a:lnTo>
                    <a:pt x="5897524" y="6489700"/>
                  </a:lnTo>
                  <a:lnTo>
                    <a:pt x="5898705" y="6426200"/>
                  </a:lnTo>
                  <a:lnTo>
                    <a:pt x="5900090" y="6362700"/>
                  </a:lnTo>
                  <a:lnTo>
                    <a:pt x="5901639" y="6362700"/>
                  </a:lnTo>
                  <a:lnTo>
                    <a:pt x="5903379" y="6286500"/>
                  </a:lnTo>
                  <a:lnTo>
                    <a:pt x="5905258" y="6223000"/>
                  </a:lnTo>
                  <a:lnTo>
                    <a:pt x="5907303" y="6159500"/>
                  </a:lnTo>
                  <a:lnTo>
                    <a:pt x="5909475" y="6159500"/>
                  </a:lnTo>
                  <a:lnTo>
                    <a:pt x="5911761" y="6083300"/>
                  </a:lnTo>
                  <a:lnTo>
                    <a:pt x="5915228" y="6019800"/>
                  </a:lnTo>
                  <a:lnTo>
                    <a:pt x="5928931" y="5816600"/>
                  </a:lnTo>
                  <a:lnTo>
                    <a:pt x="5949454" y="5486400"/>
                  </a:lnTo>
                  <a:lnTo>
                    <a:pt x="6456502" y="5486400"/>
                  </a:lnTo>
                  <a:lnTo>
                    <a:pt x="6552260" y="6896100"/>
                  </a:lnTo>
                  <a:lnTo>
                    <a:pt x="6552260" y="3925481"/>
                  </a:lnTo>
                  <a:lnTo>
                    <a:pt x="6519888" y="3390900"/>
                  </a:lnTo>
                  <a:lnTo>
                    <a:pt x="7886192" y="3467100"/>
                  </a:lnTo>
                  <a:lnTo>
                    <a:pt x="7886192" y="3263900"/>
                  </a:lnTo>
                  <a:lnTo>
                    <a:pt x="6517399" y="3263900"/>
                  </a:lnTo>
                  <a:lnTo>
                    <a:pt x="6514071" y="3200400"/>
                  </a:lnTo>
                  <a:lnTo>
                    <a:pt x="6507912" y="3200400"/>
                  </a:lnTo>
                  <a:lnTo>
                    <a:pt x="6505092" y="3124200"/>
                  </a:lnTo>
                  <a:lnTo>
                    <a:pt x="6502438" y="3124200"/>
                  </a:lnTo>
                  <a:lnTo>
                    <a:pt x="6499961" y="3060700"/>
                  </a:lnTo>
                  <a:lnTo>
                    <a:pt x="6497675" y="2997200"/>
                  </a:lnTo>
                  <a:lnTo>
                    <a:pt x="6495567" y="2921000"/>
                  </a:lnTo>
                  <a:lnTo>
                    <a:pt x="6493637" y="2921000"/>
                  </a:lnTo>
                  <a:lnTo>
                    <a:pt x="6491910" y="2857500"/>
                  </a:lnTo>
                  <a:lnTo>
                    <a:pt x="6490373" y="2794000"/>
                  </a:lnTo>
                  <a:lnTo>
                    <a:pt x="6487896" y="2654300"/>
                  </a:lnTo>
                  <a:lnTo>
                    <a:pt x="6486969" y="2590800"/>
                  </a:lnTo>
                  <a:lnTo>
                    <a:pt x="6486233" y="2527300"/>
                  </a:lnTo>
                  <a:lnTo>
                    <a:pt x="6485725" y="2451100"/>
                  </a:lnTo>
                  <a:lnTo>
                    <a:pt x="6485420" y="2387600"/>
                  </a:lnTo>
                  <a:lnTo>
                    <a:pt x="6485483" y="2247900"/>
                  </a:lnTo>
                  <a:lnTo>
                    <a:pt x="6485852" y="2184400"/>
                  </a:lnTo>
                  <a:lnTo>
                    <a:pt x="6486436" y="2120900"/>
                  </a:lnTo>
                  <a:lnTo>
                    <a:pt x="6487261" y="2044700"/>
                  </a:lnTo>
                  <a:lnTo>
                    <a:pt x="6488328" y="1981200"/>
                  </a:lnTo>
                  <a:lnTo>
                    <a:pt x="6489624" y="1917700"/>
                  </a:lnTo>
                  <a:lnTo>
                    <a:pt x="6491173" y="1917700"/>
                  </a:lnTo>
                  <a:lnTo>
                    <a:pt x="6492951" y="1854200"/>
                  </a:lnTo>
                  <a:lnTo>
                    <a:pt x="6494983" y="1778000"/>
                  </a:lnTo>
                  <a:lnTo>
                    <a:pt x="6497282" y="1778000"/>
                  </a:lnTo>
                  <a:lnTo>
                    <a:pt x="6499822" y="1714500"/>
                  </a:lnTo>
                  <a:lnTo>
                    <a:pt x="6502628" y="1714500"/>
                  </a:lnTo>
                  <a:lnTo>
                    <a:pt x="6505689" y="1651000"/>
                  </a:lnTo>
                  <a:lnTo>
                    <a:pt x="7252551" y="1651000"/>
                  </a:lnTo>
                  <a:lnTo>
                    <a:pt x="7302474" y="1574800"/>
                  </a:lnTo>
                  <a:lnTo>
                    <a:pt x="7963103" y="1574800"/>
                  </a:lnTo>
                  <a:lnTo>
                    <a:pt x="7963103" y="1372679"/>
                  </a:lnTo>
                  <a:lnTo>
                    <a:pt x="7343013" y="1447800"/>
                  </a:lnTo>
                  <a:lnTo>
                    <a:pt x="6977939" y="1447800"/>
                  </a:lnTo>
                  <a:lnTo>
                    <a:pt x="6511607" y="1511300"/>
                  </a:lnTo>
                  <a:lnTo>
                    <a:pt x="6514528" y="1447800"/>
                  </a:lnTo>
                  <a:lnTo>
                    <a:pt x="6517703" y="1371600"/>
                  </a:lnTo>
                  <a:lnTo>
                    <a:pt x="6521145" y="1308100"/>
                  </a:lnTo>
                  <a:lnTo>
                    <a:pt x="6524815" y="1308100"/>
                  </a:lnTo>
                  <a:lnTo>
                    <a:pt x="6528727" y="1244600"/>
                  </a:lnTo>
                  <a:lnTo>
                    <a:pt x="6532854" y="1181100"/>
                  </a:lnTo>
                  <a:lnTo>
                    <a:pt x="6537198" y="1104900"/>
                  </a:lnTo>
                  <a:lnTo>
                    <a:pt x="6541757" y="1104900"/>
                  </a:lnTo>
                  <a:lnTo>
                    <a:pt x="6546507" y="1041400"/>
                  </a:lnTo>
                  <a:lnTo>
                    <a:pt x="6551435" y="977900"/>
                  </a:lnTo>
                  <a:lnTo>
                    <a:pt x="6556553" y="901700"/>
                  </a:lnTo>
                  <a:lnTo>
                    <a:pt x="6561849" y="901700"/>
                  </a:lnTo>
                  <a:lnTo>
                    <a:pt x="6567297" y="838200"/>
                  </a:lnTo>
                  <a:lnTo>
                    <a:pt x="6572898" y="774700"/>
                  </a:lnTo>
                  <a:lnTo>
                    <a:pt x="6578638" y="711200"/>
                  </a:lnTo>
                  <a:lnTo>
                    <a:pt x="6584518" y="711200"/>
                  </a:lnTo>
                  <a:lnTo>
                    <a:pt x="6590512" y="635000"/>
                  </a:lnTo>
                  <a:lnTo>
                    <a:pt x="6596634" y="571500"/>
                  </a:lnTo>
                  <a:lnTo>
                    <a:pt x="6602857" y="508000"/>
                  </a:lnTo>
                  <a:lnTo>
                    <a:pt x="7506563" y="508000"/>
                  </a:lnTo>
                  <a:lnTo>
                    <a:pt x="7556424" y="571500"/>
                  </a:lnTo>
                  <a:lnTo>
                    <a:pt x="8006308" y="571500"/>
                  </a:lnTo>
                  <a:lnTo>
                    <a:pt x="8006308" y="368134"/>
                  </a:lnTo>
                  <a:lnTo>
                    <a:pt x="6636982" y="304800"/>
                  </a:lnTo>
                  <a:lnTo>
                    <a:pt x="6665252" y="0"/>
                  </a:lnTo>
                  <a:lnTo>
                    <a:pt x="6472860" y="0"/>
                  </a:lnTo>
                  <a:lnTo>
                    <a:pt x="6469494" y="38100"/>
                  </a:lnTo>
                  <a:lnTo>
                    <a:pt x="6463716" y="101600"/>
                  </a:lnTo>
                  <a:lnTo>
                    <a:pt x="6458013" y="101600"/>
                  </a:lnTo>
                  <a:lnTo>
                    <a:pt x="6444666" y="261226"/>
                  </a:lnTo>
                  <a:lnTo>
                    <a:pt x="6444666" y="5283200"/>
                  </a:lnTo>
                  <a:lnTo>
                    <a:pt x="5969774" y="5346700"/>
                  </a:lnTo>
                  <a:lnTo>
                    <a:pt x="5974423" y="5283200"/>
                  </a:lnTo>
                  <a:lnTo>
                    <a:pt x="5979223" y="5219700"/>
                  </a:lnTo>
                  <a:lnTo>
                    <a:pt x="5984164" y="5143500"/>
                  </a:lnTo>
                  <a:lnTo>
                    <a:pt x="5989218" y="5143500"/>
                  </a:lnTo>
                  <a:lnTo>
                    <a:pt x="5994387" y="5080000"/>
                  </a:lnTo>
                  <a:lnTo>
                    <a:pt x="5999645" y="5016500"/>
                  </a:lnTo>
                  <a:lnTo>
                    <a:pt x="6005004" y="4940300"/>
                  </a:lnTo>
                  <a:lnTo>
                    <a:pt x="6010427" y="4940300"/>
                  </a:lnTo>
                  <a:lnTo>
                    <a:pt x="6015914" y="4876800"/>
                  </a:lnTo>
                  <a:lnTo>
                    <a:pt x="6021451" y="4813300"/>
                  </a:lnTo>
                  <a:lnTo>
                    <a:pt x="6027039" y="4737100"/>
                  </a:lnTo>
                  <a:lnTo>
                    <a:pt x="6032639" y="4737100"/>
                  </a:lnTo>
                  <a:lnTo>
                    <a:pt x="6049518" y="4546600"/>
                  </a:lnTo>
                  <a:lnTo>
                    <a:pt x="6055131" y="4546600"/>
                  </a:lnTo>
                  <a:lnTo>
                    <a:pt x="6060706" y="4470400"/>
                  </a:lnTo>
                  <a:lnTo>
                    <a:pt x="6066244" y="4406900"/>
                  </a:lnTo>
                  <a:lnTo>
                    <a:pt x="6071717" y="4406900"/>
                  </a:lnTo>
                  <a:lnTo>
                    <a:pt x="6077178" y="4343400"/>
                  </a:lnTo>
                  <a:lnTo>
                    <a:pt x="6082601" y="4267200"/>
                  </a:lnTo>
                  <a:lnTo>
                    <a:pt x="6087999" y="4203700"/>
                  </a:lnTo>
                  <a:lnTo>
                    <a:pt x="6093358" y="4203700"/>
                  </a:lnTo>
                  <a:lnTo>
                    <a:pt x="6098705" y="4140200"/>
                  </a:lnTo>
                  <a:lnTo>
                    <a:pt x="6109335" y="4000500"/>
                  </a:lnTo>
                  <a:lnTo>
                    <a:pt x="6114631" y="4000500"/>
                  </a:lnTo>
                  <a:lnTo>
                    <a:pt x="6125184" y="3873500"/>
                  </a:lnTo>
                  <a:lnTo>
                    <a:pt x="6162091" y="3530600"/>
                  </a:lnTo>
                  <a:lnTo>
                    <a:pt x="6172720" y="3390900"/>
                  </a:lnTo>
                  <a:lnTo>
                    <a:pt x="6328842" y="3390900"/>
                  </a:lnTo>
                  <a:lnTo>
                    <a:pt x="6342570" y="3670300"/>
                  </a:lnTo>
                  <a:lnTo>
                    <a:pt x="6355347" y="3873500"/>
                  </a:lnTo>
                  <a:lnTo>
                    <a:pt x="6377305" y="4203700"/>
                  </a:lnTo>
                  <a:lnTo>
                    <a:pt x="6389675" y="4406900"/>
                  </a:lnTo>
                  <a:lnTo>
                    <a:pt x="6399022" y="4546600"/>
                  </a:lnTo>
                  <a:lnTo>
                    <a:pt x="6411430" y="4737100"/>
                  </a:lnTo>
                  <a:lnTo>
                    <a:pt x="6442303" y="5219700"/>
                  </a:lnTo>
                  <a:lnTo>
                    <a:pt x="6442875" y="5219700"/>
                  </a:lnTo>
                  <a:lnTo>
                    <a:pt x="6443421" y="5283200"/>
                  </a:lnTo>
                  <a:lnTo>
                    <a:pt x="6444666" y="5283200"/>
                  </a:lnTo>
                  <a:lnTo>
                    <a:pt x="6444666" y="261226"/>
                  </a:lnTo>
                  <a:lnTo>
                    <a:pt x="6441021" y="304800"/>
                  </a:lnTo>
                  <a:lnTo>
                    <a:pt x="6416929" y="298424"/>
                  </a:lnTo>
                  <a:lnTo>
                    <a:pt x="6416929" y="431800"/>
                  </a:lnTo>
                  <a:lnTo>
                    <a:pt x="6410846" y="508000"/>
                  </a:lnTo>
                  <a:lnTo>
                    <a:pt x="6368885" y="901700"/>
                  </a:lnTo>
                  <a:lnTo>
                    <a:pt x="6359766" y="977900"/>
                  </a:lnTo>
                  <a:lnTo>
                    <a:pt x="6350787" y="1104900"/>
                  </a:lnTo>
                  <a:lnTo>
                    <a:pt x="6341897" y="1181100"/>
                  </a:lnTo>
                  <a:lnTo>
                    <a:pt x="6333058" y="1308100"/>
                  </a:lnTo>
                  <a:lnTo>
                    <a:pt x="6315976" y="1505292"/>
                  </a:lnTo>
                  <a:lnTo>
                    <a:pt x="6315976" y="3200400"/>
                  </a:lnTo>
                  <a:lnTo>
                    <a:pt x="6188507" y="3200400"/>
                  </a:lnTo>
                  <a:lnTo>
                    <a:pt x="6193993" y="3060700"/>
                  </a:lnTo>
                  <a:lnTo>
                    <a:pt x="6196723" y="2997200"/>
                  </a:lnTo>
                  <a:lnTo>
                    <a:pt x="6199352" y="2997200"/>
                  </a:lnTo>
                  <a:lnTo>
                    <a:pt x="6201842" y="2921000"/>
                  </a:lnTo>
                  <a:lnTo>
                    <a:pt x="6204140" y="2857500"/>
                  </a:lnTo>
                  <a:lnTo>
                    <a:pt x="6206172" y="2794000"/>
                  </a:lnTo>
                  <a:lnTo>
                    <a:pt x="6208039" y="2794000"/>
                  </a:lnTo>
                  <a:lnTo>
                    <a:pt x="6209766" y="2717800"/>
                  </a:lnTo>
                  <a:lnTo>
                    <a:pt x="6211316" y="2654300"/>
                  </a:lnTo>
                  <a:lnTo>
                    <a:pt x="6212687" y="2590800"/>
                  </a:lnTo>
                  <a:lnTo>
                    <a:pt x="6213856" y="2527300"/>
                  </a:lnTo>
                  <a:lnTo>
                    <a:pt x="6214821" y="2527300"/>
                  </a:lnTo>
                  <a:lnTo>
                    <a:pt x="6215558" y="2451100"/>
                  </a:lnTo>
                  <a:lnTo>
                    <a:pt x="6216066" y="2387600"/>
                  </a:lnTo>
                  <a:lnTo>
                    <a:pt x="6216231" y="2324100"/>
                  </a:lnTo>
                  <a:lnTo>
                    <a:pt x="6216091" y="2247900"/>
                  </a:lnTo>
                  <a:lnTo>
                    <a:pt x="6215697" y="2247900"/>
                  </a:lnTo>
                  <a:lnTo>
                    <a:pt x="6215126" y="2184400"/>
                  </a:lnTo>
                  <a:lnTo>
                    <a:pt x="6214453" y="2120900"/>
                  </a:lnTo>
                  <a:lnTo>
                    <a:pt x="6213729" y="2044700"/>
                  </a:lnTo>
                  <a:lnTo>
                    <a:pt x="6213030" y="2044700"/>
                  </a:lnTo>
                  <a:lnTo>
                    <a:pt x="6212433" y="1981200"/>
                  </a:lnTo>
                  <a:lnTo>
                    <a:pt x="6212370" y="1917700"/>
                  </a:lnTo>
                  <a:lnTo>
                    <a:pt x="6212294" y="1714500"/>
                  </a:lnTo>
                  <a:lnTo>
                    <a:pt x="6309538" y="1714500"/>
                  </a:lnTo>
                  <a:lnTo>
                    <a:pt x="6307315" y="1778000"/>
                  </a:lnTo>
                  <a:lnTo>
                    <a:pt x="6305270" y="1778000"/>
                  </a:lnTo>
                  <a:lnTo>
                    <a:pt x="6303403" y="1854200"/>
                  </a:lnTo>
                  <a:lnTo>
                    <a:pt x="6301714" y="1917700"/>
                  </a:lnTo>
                  <a:lnTo>
                    <a:pt x="6300190" y="1981200"/>
                  </a:lnTo>
                  <a:lnTo>
                    <a:pt x="6298844" y="1981200"/>
                  </a:lnTo>
                  <a:lnTo>
                    <a:pt x="6297676" y="2044700"/>
                  </a:lnTo>
                  <a:lnTo>
                    <a:pt x="6295847" y="2184400"/>
                  </a:lnTo>
                  <a:lnTo>
                    <a:pt x="6295187" y="2184400"/>
                  </a:lnTo>
                  <a:lnTo>
                    <a:pt x="6294717" y="2247900"/>
                  </a:lnTo>
                  <a:lnTo>
                    <a:pt x="6294412" y="2324100"/>
                  </a:lnTo>
                  <a:lnTo>
                    <a:pt x="6294285" y="2387600"/>
                  </a:lnTo>
                  <a:lnTo>
                    <a:pt x="6294539" y="2451100"/>
                  </a:lnTo>
                  <a:lnTo>
                    <a:pt x="6294933" y="2527300"/>
                  </a:lnTo>
                  <a:lnTo>
                    <a:pt x="6295504" y="2590800"/>
                  </a:lnTo>
                  <a:lnTo>
                    <a:pt x="6296253" y="2590800"/>
                  </a:lnTo>
                  <a:lnTo>
                    <a:pt x="6297168" y="2654300"/>
                  </a:lnTo>
                  <a:lnTo>
                    <a:pt x="6298260" y="2717800"/>
                  </a:lnTo>
                  <a:lnTo>
                    <a:pt x="6299530" y="2794000"/>
                  </a:lnTo>
                  <a:lnTo>
                    <a:pt x="6300965" y="2794000"/>
                  </a:lnTo>
                  <a:lnTo>
                    <a:pt x="6302591" y="2857500"/>
                  </a:lnTo>
                  <a:lnTo>
                    <a:pt x="6304381" y="2921000"/>
                  </a:lnTo>
                  <a:lnTo>
                    <a:pt x="6306350" y="2997200"/>
                  </a:lnTo>
                  <a:lnTo>
                    <a:pt x="6308483" y="2997200"/>
                  </a:lnTo>
                  <a:lnTo>
                    <a:pt x="6310808" y="3060700"/>
                  </a:lnTo>
                  <a:lnTo>
                    <a:pt x="6313297" y="3124200"/>
                  </a:lnTo>
                  <a:lnTo>
                    <a:pt x="6315976" y="3200400"/>
                  </a:lnTo>
                  <a:lnTo>
                    <a:pt x="6315976" y="1505292"/>
                  </a:lnTo>
                  <a:lnTo>
                    <a:pt x="6315456" y="1511300"/>
                  </a:lnTo>
                  <a:lnTo>
                    <a:pt x="6198565" y="1511300"/>
                  </a:lnTo>
                  <a:lnTo>
                    <a:pt x="6151804" y="431800"/>
                  </a:lnTo>
                  <a:lnTo>
                    <a:pt x="6416929" y="431800"/>
                  </a:lnTo>
                  <a:lnTo>
                    <a:pt x="6416929" y="298424"/>
                  </a:lnTo>
                  <a:lnTo>
                    <a:pt x="6153620" y="228600"/>
                  </a:lnTo>
                  <a:lnTo>
                    <a:pt x="6146749" y="228600"/>
                  </a:lnTo>
                  <a:lnTo>
                    <a:pt x="6144806" y="165100"/>
                  </a:lnTo>
                  <a:lnTo>
                    <a:pt x="6143015" y="101600"/>
                  </a:lnTo>
                  <a:lnTo>
                    <a:pt x="6141390" y="101600"/>
                  </a:lnTo>
                  <a:lnTo>
                    <a:pt x="6139929" y="38100"/>
                  </a:lnTo>
                  <a:lnTo>
                    <a:pt x="6139192" y="0"/>
                  </a:lnTo>
                  <a:lnTo>
                    <a:pt x="6030861" y="0"/>
                  </a:lnTo>
                  <a:lnTo>
                    <a:pt x="6030861" y="2247900"/>
                  </a:lnTo>
                  <a:lnTo>
                    <a:pt x="6030849" y="2324100"/>
                  </a:lnTo>
                  <a:lnTo>
                    <a:pt x="6030658" y="2324100"/>
                  </a:lnTo>
                  <a:lnTo>
                    <a:pt x="6030265" y="2387600"/>
                  </a:lnTo>
                  <a:lnTo>
                    <a:pt x="6029680" y="2451100"/>
                  </a:lnTo>
                  <a:lnTo>
                    <a:pt x="6028893" y="2527300"/>
                  </a:lnTo>
                  <a:lnTo>
                    <a:pt x="6027915" y="2590800"/>
                  </a:lnTo>
                  <a:lnTo>
                    <a:pt x="6026734" y="2590800"/>
                  </a:lnTo>
                  <a:lnTo>
                    <a:pt x="6025350" y="2654300"/>
                  </a:lnTo>
                  <a:lnTo>
                    <a:pt x="6023762" y="2717800"/>
                  </a:lnTo>
                  <a:lnTo>
                    <a:pt x="6021971" y="2794000"/>
                  </a:lnTo>
                  <a:lnTo>
                    <a:pt x="6019965" y="2794000"/>
                  </a:lnTo>
                  <a:lnTo>
                    <a:pt x="6017755" y="2857500"/>
                  </a:lnTo>
                  <a:lnTo>
                    <a:pt x="6015342" y="2921000"/>
                  </a:lnTo>
                  <a:lnTo>
                    <a:pt x="6012700" y="2997200"/>
                  </a:lnTo>
                  <a:lnTo>
                    <a:pt x="6009856" y="2997200"/>
                  </a:lnTo>
                  <a:lnTo>
                    <a:pt x="6006795" y="3060700"/>
                  </a:lnTo>
                  <a:lnTo>
                    <a:pt x="6003506" y="3124200"/>
                  </a:lnTo>
                  <a:lnTo>
                    <a:pt x="6000013" y="3200400"/>
                  </a:lnTo>
                  <a:lnTo>
                    <a:pt x="5977001" y="3200400"/>
                  </a:lnTo>
                  <a:lnTo>
                    <a:pt x="5977001" y="3467100"/>
                  </a:lnTo>
                  <a:lnTo>
                    <a:pt x="5976632" y="3467100"/>
                  </a:lnTo>
                  <a:lnTo>
                    <a:pt x="5971883" y="3530600"/>
                  </a:lnTo>
                  <a:lnTo>
                    <a:pt x="5967171" y="3530600"/>
                  </a:lnTo>
                  <a:lnTo>
                    <a:pt x="5957760" y="3670300"/>
                  </a:lnTo>
                  <a:lnTo>
                    <a:pt x="5953036" y="3733800"/>
                  </a:lnTo>
                  <a:lnTo>
                    <a:pt x="5948261" y="3733800"/>
                  </a:lnTo>
                  <a:lnTo>
                    <a:pt x="5943435" y="3797300"/>
                  </a:lnTo>
                  <a:lnTo>
                    <a:pt x="5938532" y="3873500"/>
                  </a:lnTo>
                  <a:lnTo>
                    <a:pt x="5933541" y="3937000"/>
                  </a:lnTo>
                  <a:lnTo>
                    <a:pt x="5928436" y="3937000"/>
                  </a:lnTo>
                  <a:lnTo>
                    <a:pt x="5923204" y="4000500"/>
                  </a:lnTo>
                  <a:lnTo>
                    <a:pt x="5912078" y="4140200"/>
                  </a:lnTo>
                  <a:lnTo>
                    <a:pt x="5906490" y="4140200"/>
                  </a:lnTo>
                  <a:lnTo>
                    <a:pt x="5895276" y="4267200"/>
                  </a:lnTo>
                  <a:lnTo>
                    <a:pt x="5884024" y="4343400"/>
                  </a:lnTo>
                  <a:lnTo>
                    <a:pt x="5872734" y="4470400"/>
                  </a:lnTo>
                  <a:lnTo>
                    <a:pt x="5855741" y="4610100"/>
                  </a:lnTo>
                  <a:lnTo>
                    <a:pt x="5804662" y="5080000"/>
                  </a:lnTo>
                  <a:lnTo>
                    <a:pt x="5787682" y="5219700"/>
                  </a:lnTo>
                  <a:lnTo>
                    <a:pt x="5784964" y="5283200"/>
                  </a:lnTo>
                  <a:lnTo>
                    <a:pt x="5782246" y="5283200"/>
                  </a:lnTo>
                  <a:lnTo>
                    <a:pt x="5776506" y="5346700"/>
                  </a:lnTo>
                  <a:lnTo>
                    <a:pt x="5755373" y="5348211"/>
                  </a:lnTo>
                  <a:lnTo>
                    <a:pt x="5755373" y="5549900"/>
                  </a:lnTo>
                  <a:lnTo>
                    <a:pt x="5752376" y="5613400"/>
                  </a:lnTo>
                  <a:lnTo>
                    <a:pt x="5750395" y="5613400"/>
                  </a:lnTo>
                  <a:lnTo>
                    <a:pt x="5750395" y="7835900"/>
                  </a:lnTo>
                  <a:lnTo>
                    <a:pt x="4918938" y="7835900"/>
                  </a:lnTo>
                  <a:lnTo>
                    <a:pt x="4895443" y="7226300"/>
                  </a:lnTo>
                  <a:lnTo>
                    <a:pt x="5240121" y="7226300"/>
                  </a:lnTo>
                  <a:lnTo>
                    <a:pt x="5712777" y="7162800"/>
                  </a:lnTo>
                  <a:lnTo>
                    <a:pt x="5750395" y="7835900"/>
                  </a:lnTo>
                  <a:lnTo>
                    <a:pt x="5750395" y="5613400"/>
                  </a:lnTo>
                  <a:lnTo>
                    <a:pt x="5749277" y="5613400"/>
                  </a:lnTo>
                  <a:lnTo>
                    <a:pt x="5746127" y="5689600"/>
                  </a:lnTo>
                  <a:lnTo>
                    <a:pt x="5739777" y="5816600"/>
                  </a:lnTo>
                  <a:lnTo>
                    <a:pt x="5736615" y="5816600"/>
                  </a:lnTo>
                  <a:lnTo>
                    <a:pt x="5733516" y="5880100"/>
                  </a:lnTo>
                  <a:lnTo>
                    <a:pt x="5730494" y="5956300"/>
                  </a:lnTo>
                  <a:lnTo>
                    <a:pt x="5727573" y="6019800"/>
                  </a:lnTo>
                  <a:lnTo>
                    <a:pt x="5724791" y="6083300"/>
                  </a:lnTo>
                  <a:lnTo>
                    <a:pt x="5722175" y="6083300"/>
                  </a:lnTo>
                  <a:lnTo>
                    <a:pt x="5719737" y="6159500"/>
                  </a:lnTo>
                  <a:lnTo>
                    <a:pt x="5717514" y="6223000"/>
                  </a:lnTo>
                  <a:lnTo>
                    <a:pt x="5715546" y="6286500"/>
                  </a:lnTo>
                  <a:lnTo>
                    <a:pt x="5713831" y="6286500"/>
                  </a:lnTo>
                  <a:lnTo>
                    <a:pt x="5712358" y="6362700"/>
                  </a:lnTo>
                  <a:lnTo>
                    <a:pt x="5711088" y="6426200"/>
                  </a:lnTo>
                  <a:lnTo>
                    <a:pt x="5710021" y="6489700"/>
                  </a:lnTo>
                  <a:lnTo>
                    <a:pt x="5709107" y="6489700"/>
                  </a:lnTo>
                  <a:lnTo>
                    <a:pt x="5708320" y="6553200"/>
                  </a:lnTo>
                  <a:lnTo>
                    <a:pt x="5707634" y="6629400"/>
                  </a:lnTo>
                  <a:lnTo>
                    <a:pt x="5707024" y="6692900"/>
                  </a:lnTo>
                  <a:lnTo>
                    <a:pt x="5706465" y="6756400"/>
                  </a:lnTo>
                  <a:lnTo>
                    <a:pt x="5705360" y="6832600"/>
                  </a:lnTo>
                  <a:lnTo>
                    <a:pt x="5704776" y="6896100"/>
                  </a:lnTo>
                  <a:lnTo>
                    <a:pt x="5704116" y="6959600"/>
                  </a:lnTo>
                  <a:lnTo>
                    <a:pt x="5653252" y="6959600"/>
                  </a:lnTo>
                  <a:lnTo>
                    <a:pt x="5603075" y="7035800"/>
                  </a:lnTo>
                  <a:lnTo>
                    <a:pt x="4891608" y="7035800"/>
                  </a:lnTo>
                  <a:lnTo>
                    <a:pt x="4890274" y="6959600"/>
                  </a:lnTo>
                  <a:lnTo>
                    <a:pt x="4889017" y="6959600"/>
                  </a:lnTo>
                  <a:lnTo>
                    <a:pt x="4887836" y="6896100"/>
                  </a:lnTo>
                  <a:lnTo>
                    <a:pt x="4886731" y="6832600"/>
                  </a:lnTo>
                  <a:lnTo>
                    <a:pt x="4885690" y="6756400"/>
                  </a:lnTo>
                  <a:lnTo>
                    <a:pt x="4884725" y="6756400"/>
                  </a:lnTo>
                  <a:lnTo>
                    <a:pt x="4883823" y="6692900"/>
                  </a:lnTo>
                  <a:lnTo>
                    <a:pt x="4882985" y="6629400"/>
                  </a:lnTo>
                  <a:lnTo>
                    <a:pt x="4882223" y="6553200"/>
                  </a:lnTo>
                  <a:lnTo>
                    <a:pt x="4881511" y="6553200"/>
                  </a:lnTo>
                  <a:lnTo>
                    <a:pt x="4880864" y="6489700"/>
                  </a:lnTo>
                  <a:lnTo>
                    <a:pt x="4880267" y="6426200"/>
                  </a:lnTo>
                  <a:lnTo>
                    <a:pt x="4879733" y="6362700"/>
                  </a:lnTo>
                  <a:lnTo>
                    <a:pt x="4879251" y="6362700"/>
                  </a:lnTo>
                  <a:lnTo>
                    <a:pt x="4878438" y="6223000"/>
                  </a:lnTo>
                  <a:lnTo>
                    <a:pt x="4878095" y="6159500"/>
                  </a:lnTo>
                  <a:lnTo>
                    <a:pt x="4877803" y="6159500"/>
                  </a:lnTo>
                  <a:lnTo>
                    <a:pt x="4877346" y="6019800"/>
                  </a:lnTo>
                  <a:lnTo>
                    <a:pt x="4877168" y="5956300"/>
                  </a:lnTo>
                  <a:lnTo>
                    <a:pt x="4877041" y="5956300"/>
                  </a:lnTo>
                  <a:lnTo>
                    <a:pt x="4876939" y="5880100"/>
                  </a:lnTo>
                  <a:lnTo>
                    <a:pt x="4876876" y="5613400"/>
                  </a:lnTo>
                  <a:lnTo>
                    <a:pt x="5677789" y="5549900"/>
                  </a:lnTo>
                  <a:lnTo>
                    <a:pt x="5755373" y="5549900"/>
                  </a:lnTo>
                  <a:lnTo>
                    <a:pt x="5755373" y="5348211"/>
                  </a:lnTo>
                  <a:lnTo>
                    <a:pt x="4887303" y="5410200"/>
                  </a:lnTo>
                  <a:lnTo>
                    <a:pt x="4878362" y="5410200"/>
                  </a:lnTo>
                  <a:lnTo>
                    <a:pt x="4878590" y="5346700"/>
                  </a:lnTo>
                  <a:lnTo>
                    <a:pt x="4879784" y="5143500"/>
                  </a:lnTo>
                  <a:lnTo>
                    <a:pt x="4881727" y="4737100"/>
                  </a:lnTo>
                  <a:lnTo>
                    <a:pt x="4881994" y="4673600"/>
                  </a:lnTo>
                  <a:lnTo>
                    <a:pt x="4896726" y="3390900"/>
                  </a:lnTo>
                  <a:lnTo>
                    <a:pt x="5976836" y="3390900"/>
                  </a:lnTo>
                  <a:lnTo>
                    <a:pt x="5977001" y="3467100"/>
                  </a:lnTo>
                  <a:lnTo>
                    <a:pt x="5977001" y="3200400"/>
                  </a:lnTo>
                  <a:lnTo>
                    <a:pt x="4903254" y="3200400"/>
                  </a:lnTo>
                  <a:lnTo>
                    <a:pt x="4903203" y="3124200"/>
                  </a:lnTo>
                  <a:lnTo>
                    <a:pt x="4903495" y="3124200"/>
                  </a:lnTo>
                  <a:lnTo>
                    <a:pt x="4904079" y="3060700"/>
                  </a:lnTo>
                  <a:lnTo>
                    <a:pt x="4904892" y="2997200"/>
                  </a:lnTo>
                  <a:lnTo>
                    <a:pt x="4905908" y="2921000"/>
                  </a:lnTo>
                  <a:lnTo>
                    <a:pt x="4907077" y="2857500"/>
                  </a:lnTo>
                  <a:lnTo>
                    <a:pt x="4908321" y="2857500"/>
                  </a:lnTo>
                  <a:lnTo>
                    <a:pt x="4910912" y="2717800"/>
                  </a:lnTo>
                  <a:lnTo>
                    <a:pt x="4912144" y="2654300"/>
                  </a:lnTo>
                  <a:lnTo>
                    <a:pt x="4913287" y="2654300"/>
                  </a:lnTo>
                  <a:lnTo>
                    <a:pt x="4914366" y="2590800"/>
                  </a:lnTo>
                  <a:lnTo>
                    <a:pt x="4915497" y="2527300"/>
                  </a:lnTo>
                  <a:lnTo>
                    <a:pt x="4916652" y="2451100"/>
                  </a:lnTo>
                  <a:lnTo>
                    <a:pt x="4917846" y="2387600"/>
                  </a:lnTo>
                  <a:lnTo>
                    <a:pt x="4919065" y="2387600"/>
                  </a:lnTo>
                  <a:lnTo>
                    <a:pt x="4920285" y="2324100"/>
                  </a:lnTo>
                  <a:lnTo>
                    <a:pt x="4925250" y="2120900"/>
                  </a:lnTo>
                  <a:lnTo>
                    <a:pt x="4926533" y="2044700"/>
                  </a:lnTo>
                  <a:lnTo>
                    <a:pt x="4926660" y="1981200"/>
                  </a:lnTo>
                  <a:lnTo>
                    <a:pt x="4926736" y="1854200"/>
                  </a:lnTo>
                  <a:lnTo>
                    <a:pt x="5292407" y="1854200"/>
                  </a:lnTo>
                  <a:lnTo>
                    <a:pt x="5344198" y="1778000"/>
                  </a:lnTo>
                  <a:lnTo>
                    <a:pt x="5810021" y="1778000"/>
                  </a:lnTo>
                  <a:lnTo>
                    <a:pt x="5967476" y="1714500"/>
                  </a:lnTo>
                  <a:lnTo>
                    <a:pt x="6020841" y="1714500"/>
                  </a:lnTo>
                  <a:lnTo>
                    <a:pt x="6022645" y="1778000"/>
                  </a:lnTo>
                  <a:lnTo>
                    <a:pt x="6024270" y="1854200"/>
                  </a:lnTo>
                  <a:lnTo>
                    <a:pt x="6025731" y="1917700"/>
                  </a:lnTo>
                  <a:lnTo>
                    <a:pt x="6027001" y="1917700"/>
                  </a:lnTo>
                  <a:lnTo>
                    <a:pt x="6028106" y="1981200"/>
                  </a:lnTo>
                  <a:lnTo>
                    <a:pt x="6029020" y="2044700"/>
                  </a:lnTo>
                  <a:lnTo>
                    <a:pt x="6029757" y="2120900"/>
                  </a:lnTo>
                  <a:lnTo>
                    <a:pt x="6030315" y="2120900"/>
                  </a:lnTo>
                  <a:lnTo>
                    <a:pt x="6030684" y="2184400"/>
                  </a:lnTo>
                  <a:lnTo>
                    <a:pt x="6030861" y="2247900"/>
                  </a:lnTo>
                  <a:lnTo>
                    <a:pt x="6030861" y="0"/>
                  </a:lnTo>
                  <a:lnTo>
                    <a:pt x="6015063" y="0"/>
                  </a:lnTo>
                  <a:lnTo>
                    <a:pt x="6015063" y="1511300"/>
                  </a:lnTo>
                  <a:lnTo>
                    <a:pt x="5912701" y="1574800"/>
                  </a:lnTo>
                  <a:lnTo>
                    <a:pt x="5401373" y="1574800"/>
                  </a:lnTo>
                  <a:lnTo>
                    <a:pt x="5350141" y="1651000"/>
                  </a:lnTo>
                  <a:lnTo>
                    <a:pt x="4938179" y="1651000"/>
                  </a:lnTo>
                  <a:lnTo>
                    <a:pt x="4937074" y="1574800"/>
                  </a:lnTo>
                  <a:lnTo>
                    <a:pt x="4937734" y="1511300"/>
                  </a:lnTo>
                  <a:lnTo>
                    <a:pt x="4938890" y="1447800"/>
                  </a:lnTo>
                  <a:lnTo>
                    <a:pt x="4940173" y="1447800"/>
                  </a:lnTo>
                  <a:lnTo>
                    <a:pt x="4943119" y="1244600"/>
                  </a:lnTo>
                  <a:lnTo>
                    <a:pt x="4944072" y="1244600"/>
                  </a:lnTo>
                  <a:lnTo>
                    <a:pt x="4945037" y="1181100"/>
                  </a:lnTo>
                  <a:lnTo>
                    <a:pt x="4946040" y="1104900"/>
                  </a:lnTo>
                  <a:lnTo>
                    <a:pt x="4947069" y="1041400"/>
                  </a:lnTo>
                  <a:lnTo>
                    <a:pt x="4948123" y="1041400"/>
                  </a:lnTo>
                  <a:lnTo>
                    <a:pt x="4951412" y="838200"/>
                  </a:lnTo>
                  <a:lnTo>
                    <a:pt x="4952492" y="838200"/>
                  </a:lnTo>
                  <a:lnTo>
                    <a:pt x="4953520" y="774700"/>
                  </a:lnTo>
                  <a:lnTo>
                    <a:pt x="4955502" y="635000"/>
                  </a:lnTo>
                  <a:lnTo>
                    <a:pt x="4956480" y="635000"/>
                  </a:lnTo>
                  <a:lnTo>
                    <a:pt x="4959439" y="431800"/>
                  </a:lnTo>
                  <a:lnTo>
                    <a:pt x="5970854" y="431800"/>
                  </a:lnTo>
                  <a:lnTo>
                    <a:pt x="6015063" y="1511300"/>
                  </a:lnTo>
                  <a:lnTo>
                    <a:pt x="6015063" y="0"/>
                  </a:lnTo>
                  <a:lnTo>
                    <a:pt x="5959945" y="0"/>
                  </a:lnTo>
                  <a:lnTo>
                    <a:pt x="5960376" y="38100"/>
                  </a:lnTo>
                  <a:lnTo>
                    <a:pt x="5961240" y="38100"/>
                  </a:lnTo>
                  <a:lnTo>
                    <a:pt x="5962205" y="101600"/>
                  </a:lnTo>
                  <a:lnTo>
                    <a:pt x="5963259" y="165100"/>
                  </a:lnTo>
                  <a:lnTo>
                    <a:pt x="5964415" y="228600"/>
                  </a:lnTo>
                  <a:lnTo>
                    <a:pt x="5965672" y="228600"/>
                  </a:lnTo>
                  <a:lnTo>
                    <a:pt x="4964823" y="304800"/>
                  </a:lnTo>
                  <a:lnTo>
                    <a:pt x="4967744" y="0"/>
                  </a:lnTo>
                  <a:lnTo>
                    <a:pt x="4776571" y="0"/>
                  </a:lnTo>
                  <a:lnTo>
                    <a:pt x="4772952" y="228600"/>
                  </a:lnTo>
                  <a:lnTo>
                    <a:pt x="4772164" y="304800"/>
                  </a:lnTo>
                  <a:lnTo>
                    <a:pt x="4768672" y="305015"/>
                  </a:lnTo>
                  <a:lnTo>
                    <a:pt x="4768672" y="508000"/>
                  </a:lnTo>
                  <a:lnTo>
                    <a:pt x="4744237" y="1651000"/>
                  </a:lnTo>
                  <a:lnTo>
                    <a:pt x="4738725" y="1651000"/>
                  </a:lnTo>
                  <a:lnTo>
                    <a:pt x="4738725" y="1917700"/>
                  </a:lnTo>
                  <a:lnTo>
                    <a:pt x="4736528" y="1981200"/>
                  </a:lnTo>
                  <a:lnTo>
                    <a:pt x="4728299" y="2358313"/>
                  </a:lnTo>
                  <a:lnTo>
                    <a:pt x="4728299" y="7835900"/>
                  </a:lnTo>
                  <a:lnTo>
                    <a:pt x="4589754" y="7899400"/>
                  </a:lnTo>
                  <a:lnTo>
                    <a:pt x="3888282" y="7899400"/>
                  </a:lnTo>
                  <a:lnTo>
                    <a:pt x="3912031" y="7226300"/>
                  </a:lnTo>
                  <a:lnTo>
                    <a:pt x="4705007" y="7226300"/>
                  </a:lnTo>
                  <a:lnTo>
                    <a:pt x="4728299" y="7835900"/>
                  </a:lnTo>
                  <a:lnTo>
                    <a:pt x="4728299" y="2358313"/>
                  </a:lnTo>
                  <a:lnTo>
                    <a:pt x="4709922" y="3200400"/>
                  </a:lnTo>
                  <a:lnTo>
                    <a:pt x="4706556" y="3200400"/>
                  </a:lnTo>
                  <a:lnTo>
                    <a:pt x="4706556" y="3390900"/>
                  </a:lnTo>
                  <a:lnTo>
                    <a:pt x="4699825" y="3937000"/>
                  </a:lnTo>
                  <a:lnTo>
                    <a:pt x="4697209" y="4214787"/>
                  </a:lnTo>
                  <a:lnTo>
                    <a:pt x="4697209" y="7035800"/>
                  </a:lnTo>
                  <a:lnTo>
                    <a:pt x="3910825" y="7035800"/>
                  </a:lnTo>
                  <a:lnTo>
                    <a:pt x="3910685" y="6959600"/>
                  </a:lnTo>
                  <a:lnTo>
                    <a:pt x="3910368" y="6959600"/>
                  </a:lnTo>
                  <a:lnTo>
                    <a:pt x="3909872" y="6896100"/>
                  </a:lnTo>
                  <a:lnTo>
                    <a:pt x="3909212" y="6832600"/>
                  </a:lnTo>
                  <a:lnTo>
                    <a:pt x="3908374" y="6756400"/>
                  </a:lnTo>
                  <a:lnTo>
                    <a:pt x="3907371" y="6756400"/>
                  </a:lnTo>
                  <a:lnTo>
                    <a:pt x="3906215" y="6692900"/>
                  </a:lnTo>
                  <a:lnTo>
                    <a:pt x="3904894" y="6629400"/>
                  </a:lnTo>
                  <a:lnTo>
                    <a:pt x="3903421" y="6553200"/>
                  </a:lnTo>
                  <a:lnTo>
                    <a:pt x="3901808" y="6553200"/>
                  </a:lnTo>
                  <a:lnTo>
                    <a:pt x="3900055" y="6489700"/>
                  </a:lnTo>
                  <a:lnTo>
                    <a:pt x="3898163" y="6426200"/>
                  </a:lnTo>
                  <a:lnTo>
                    <a:pt x="3896131" y="6362700"/>
                  </a:lnTo>
                  <a:lnTo>
                    <a:pt x="3893985" y="6362700"/>
                  </a:lnTo>
                  <a:lnTo>
                    <a:pt x="3891699" y="6286500"/>
                  </a:lnTo>
                  <a:lnTo>
                    <a:pt x="3889298" y="6223000"/>
                  </a:lnTo>
                  <a:lnTo>
                    <a:pt x="3886784" y="6159500"/>
                  </a:lnTo>
                  <a:lnTo>
                    <a:pt x="3884155" y="6159500"/>
                  </a:lnTo>
                  <a:lnTo>
                    <a:pt x="3881424" y="6083300"/>
                  </a:lnTo>
                  <a:lnTo>
                    <a:pt x="3878592" y="6019800"/>
                  </a:lnTo>
                  <a:lnTo>
                    <a:pt x="3875659" y="5956300"/>
                  </a:lnTo>
                  <a:lnTo>
                    <a:pt x="3872623" y="5956300"/>
                  </a:lnTo>
                  <a:lnTo>
                    <a:pt x="3869512" y="5880100"/>
                  </a:lnTo>
                  <a:lnTo>
                    <a:pt x="3867327" y="5816600"/>
                  </a:lnTo>
                  <a:lnTo>
                    <a:pt x="3865270" y="5816600"/>
                  </a:lnTo>
                  <a:lnTo>
                    <a:pt x="3861231" y="5753100"/>
                  </a:lnTo>
                  <a:lnTo>
                    <a:pt x="4683341" y="5613400"/>
                  </a:lnTo>
                  <a:lnTo>
                    <a:pt x="4697209" y="7035800"/>
                  </a:lnTo>
                  <a:lnTo>
                    <a:pt x="4697209" y="4214787"/>
                  </a:lnTo>
                  <a:lnTo>
                    <a:pt x="4685233" y="5486400"/>
                  </a:lnTo>
                  <a:lnTo>
                    <a:pt x="3851402" y="5549900"/>
                  </a:lnTo>
                  <a:lnTo>
                    <a:pt x="3847668" y="5549900"/>
                  </a:lnTo>
                  <a:lnTo>
                    <a:pt x="3846093" y="5486400"/>
                  </a:lnTo>
                  <a:lnTo>
                    <a:pt x="3845077" y="5486400"/>
                  </a:lnTo>
                  <a:lnTo>
                    <a:pt x="3841115" y="5410200"/>
                  </a:lnTo>
                  <a:lnTo>
                    <a:pt x="3837165" y="5410200"/>
                  </a:lnTo>
                  <a:lnTo>
                    <a:pt x="3833241" y="5346700"/>
                  </a:lnTo>
                  <a:lnTo>
                    <a:pt x="3813683" y="5080000"/>
                  </a:lnTo>
                  <a:lnTo>
                    <a:pt x="3809746" y="5016500"/>
                  </a:lnTo>
                  <a:lnTo>
                    <a:pt x="3805796" y="5016500"/>
                  </a:lnTo>
                  <a:lnTo>
                    <a:pt x="3801808" y="4940300"/>
                  </a:lnTo>
                  <a:lnTo>
                    <a:pt x="3797782" y="4876800"/>
                  </a:lnTo>
                  <a:lnTo>
                    <a:pt x="3793731" y="4813300"/>
                  </a:lnTo>
                  <a:lnTo>
                    <a:pt x="3789616" y="4737100"/>
                  </a:lnTo>
                  <a:lnTo>
                    <a:pt x="3785463" y="4737100"/>
                  </a:lnTo>
                  <a:lnTo>
                    <a:pt x="3781399" y="4673600"/>
                  </a:lnTo>
                  <a:lnTo>
                    <a:pt x="3777259" y="4610100"/>
                  </a:lnTo>
                  <a:lnTo>
                    <a:pt x="3773055" y="4546600"/>
                  </a:lnTo>
                  <a:lnTo>
                    <a:pt x="3768788" y="4546600"/>
                  </a:lnTo>
                  <a:lnTo>
                    <a:pt x="3764470" y="4470400"/>
                  </a:lnTo>
                  <a:lnTo>
                    <a:pt x="3760127" y="4406900"/>
                  </a:lnTo>
                  <a:lnTo>
                    <a:pt x="3747071" y="4267200"/>
                  </a:lnTo>
                  <a:lnTo>
                    <a:pt x="3742753" y="4203700"/>
                  </a:lnTo>
                  <a:lnTo>
                    <a:pt x="3738486" y="4203700"/>
                  </a:lnTo>
                  <a:lnTo>
                    <a:pt x="3734257" y="4140200"/>
                  </a:lnTo>
                  <a:lnTo>
                    <a:pt x="3730117" y="4064000"/>
                  </a:lnTo>
                  <a:lnTo>
                    <a:pt x="3726040" y="4000500"/>
                  </a:lnTo>
                  <a:lnTo>
                    <a:pt x="3721951" y="4000500"/>
                  </a:lnTo>
                  <a:lnTo>
                    <a:pt x="3721201" y="3988612"/>
                  </a:lnTo>
                  <a:lnTo>
                    <a:pt x="3721201" y="7035800"/>
                  </a:lnTo>
                  <a:lnTo>
                    <a:pt x="3718433" y="7035800"/>
                  </a:lnTo>
                  <a:lnTo>
                    <a:pt x="3718433" y="7226300"/>
                  </a:lnTo>
                  <a:lnTo>
                    <a:pt x="3717963" y="7302500"/>
                  </a:lnTo>
                  <a:lnTo>
                    <a:pt x="3717239" y="7302500"/>
                  </a:lnTo>
                  <a:lnTo>
                    <a:pt x="3716248" y="7366000"/>
                  </a:lnTo>
                  <a:lnTo>
                    <a:pt x="3713569" y="7505700"/>
                  </a:lnTo>
                  <a:lnTo>
                    <a:pt x="3711879" y="7505700"/>
                  </a:lnTo>
                  <a:lnTo>
                    <a:pt x="3709974" y="7569200"/>
                  </a:lnTo>
                  <a:lnTo>
                    <a:pt x="3707866" y="7632700"/>
                  </a:lnTo>
                  <a:lnTo>
                    <a:pt x="3705542" y="7708900"/>
                  </a:lnTo>
                  <a:lnTo>
                    <a:pt x="3703015" y="7708900"/>
                  </a:lnTo>
                  <a:lnTo>
                    <a:pt x="3700310" y="7772400"/>
                  </a:lnTo>
                  <a:lnTo>
                    <a:pt x="3697414" y="7835900"/>
                  </a:lnTo>
                  <a:lnTo>
                    <a:pt x="3694341" y="7899400"/>
                  </a:lnTo>
                  <a:lnTo>
                    <a:pt x="2796933" y="7899400"/>
                  </a:lnTo>
                  <a:lnTo>
                    <a:pt x="2798318" y="7835900"/>
                  </a:lnTo>
                  <a:lnTo>
                    <a:pt x="2799943" y="7772400"/>
                  </a:lnTo>
                  <a:lnTo>
                    <a:pt x="2801772" y="7772400"/>
                  </a:lnTo>
                  <a:lnTo>
                    <a:pt x="2803766" y="7708900"/>
                  </a:lnTo>
                  <a:lnTo>
                    <a:pt x="2805900" y="7632700"/>
                  </a:lnTo>
                  <a:lnTo>
                    <a:pt x="2808147" y="7569200"/>
                  </a:lnTo>
                  <a:lnTo>
                    <a:pt x="2810472" y="7569200"/>
                  </a:lnTo>
                  <a:lnTo>
                    <a:pt x="2817558" y="7366000"/>
                  </a:lnTo>
                  <a:lnTo>
                    <a:pt x="2819870" y="7366000"/>
                  </a:lnTo>
                  <a:lnTo>
                    <a:pt x="2822079" y="7302500"/>
                  </a:lnTo>
                  <a:lnTo>
                    <a:pt x="2824188" y="7226300"/>
                  </a:lnTo>
                  <a:lnTo>
                    <a:pt x="2826308" y="7226300"/>
                  </a:lnTo>
                  <a:lnTo>
                    <a:pt x="2828429" y="7162800"/>
                  </a:lnTo>
                  <a:lnTo>
                    <a:pt x="3718433" y="7226300"/>
                  </a:lnTo>
                  <a:lnTo>
                    <a:pt x="3718433" y="7035800"/>
                  </a:lnTo>
                  <a:lnTo>
                    <a:pt x="2995726" y="7035800"/>
                  </a:lnTo>
                  <a:lnTo>
                    <a:pt x="2944025" y="6959600"/>
                  </a:lnTo>
                  <a:lnTo>
                    <a:pt x="2840545" y="6959600"/>
                  </a:lnTo>
                  <a:lnTo>
                    <a:pt x="2840609" y="6896100"/>
                  </a:lnTo>
                  <a:lnTo>
                    <a:pt x="2843238" y="6832600"/>
                  </a:lnTo>
                  <a:lnTo>
                    <a:pt x="2895181" y="5816600"/>
                  </a:lnTo>
                  <a:lnTo>
                    <a:pt x="2946971" y="5816600"/>
                  </a:lnTo>
                  <a:lnTo>
                    <a:pt x="3670452" y="5753100"/>
                  </a:lnTo>
                  <a:lnTo>
                    <a:pt x="3673830" y="5816600"/>
                  </a:lnTo>
                  <a:lnTo>
                    <a:pt x="3677132" y="5816600"/>
                  </a:lnTo>
                  <a:lnTo>
                    <a:pt x="3680345" y="5880100"/>
                  </a:lnTo>
                  <a:lnTo>
                    <a:pt x="3683470" y="5956300"/>
                  </a:lnTo>
                  <a:lnTo>
                    <a:pt x="3686492" y="6019800"/>
                  </a:lnTo>
                  <a:lnTo>
                    <a:pt x="3689426" y="6083300"/>
                  </a:lnTo>
                  <a:lnTo>
                    <a:pt x="3692258" y="6083300"/>
                  </a:lnTo>
                  <a:lnTo>
                    <a:pt x="3694988" y="6159500"/>
                  </a:lnTo>
                  <a:lnTo>
                    <a:pt x="3697605" y="6223000"/>
                  </a:lnTo>
                  <a:lnTo>
                    <a:pt x="3700107" y="6286500"/>
                  </a:lnTo>
                  <a:lnTo>
                    <a:pt x="3702494" y="6286500"/>
                  </a:lnTo>
                  <a:lnTo>
                    <a:pt x="3704755" y="6362700"/>
                  </a:lnTo>
                  <a:lnTo>
                    <a:pt x="3706901" y="6426200"/>
                  </a:lnTo>
                  <a:lnTo>
                    <a:pt x="3708908" y="6489700"/>
                  </a:lnTo>
                  <a:lnTo>
                    <a:pt x="3710775" y="6489700"/>
                  </a:lnTo>
                  <a:lnTo>
                    <a:pt x="3712514" y="6553200"/>
                  </a:lnTo>
                  <a:lnTo>
                    <a:pt x="3714102" y="6629400"/>
                  </a:lnTo>
                  <a:lnTo>
                    <a:pt x="3715550" y="6692900"/>
                  </a:lnTo>
                  <a:lnTo>
                    <a:pt x="3716845" y="6692900"/>
                  </a:lnTo>
                  <a:lnTo>
                    <a:pt x="3717975" y="6756400"/>
                  </a:lnTo>
                  <a:lnTo>
                    <a:pt x="3719779" y="6896100"/>
                  </a:lnTo>
                  <a:lnTo>
                    <a:pt x="3720427" y="6959600"/>
                  </a:lnTo>
                  <a:lnTo>
                    <a:pt x="3720896" y="6959600"/>
                  </a:lnTo>
                  <a:lnTo>
                    <a:pt x="3721201" y="7035800"/>
                  </a:lnTo>
                  <a:lnTo>
                    <a:pt x="3721201" y="3988612"/>
                  </a:lnTo>
                  <a:lnTo>
                    <a:pt x="3717950" y="3937000"/>
                  </a:lnTo>
                  <a:lnTo>
                    <a:pt x="3714013" y="3873500"/>
                  </a:lnTo>
                  <a:lnTo>
                    <a:pt x="3710152" y="3797300"/>
                  </a:lnTo>
                  <a:lnTo>
                    <a:pt x="3706342" y="3797300"/>
                  </a:lnTo>
                  <a:lnTo>
                    <a:pt x="3702583" y="3733800"/>
                  </a:lnTo>
                  <a:lnTo>
                    <a:pt x="3698849" y="3670300"/>
                  </a:lnTo>
                  <a:lnTo>
                    <a:pt x="3684016" y="3467100"/>
                  </a:lnTo>
                  <a:lnTo>
                    <a:pt x="3680282" y="3390900"/>
                  </a:lnTo>
                  <a:lnTo>
                    <a:pt x="4706556" y="3390900"/>
                  </a:lnTo>
                  <a:lnTo>
                    <a:pt x="4706556" y="3200400"/>
                  </a:lnTo>
                  <a:lnTo>
                    <a:pt x="3666617" y="3200400"/>
                  </a:lnTo>
                  <a:lnTo>
                    <a:pt x="3664216" y="3124200"/>
                  </a:lnTo>
                  <a:lnTo>
                    <a:pt x="3661867" y="3060700"/>
                  </a:lnTo>
                  <a:lnTo>
                    <a:pt x="3659594" y="2997200"/>
                  </a:lnTo>
                  <a:lnTo>
                    <a:pt x="3657384" y="2997200"/>
                  </a:lnTo>
                  <a:lnTo>
                    <a:pt x="3657333" y="2995396"/>
                  </a:lnTo>
                  <a:lnTo>
                    <a:pt x="3657333" y="5549900"/>
                  </a:lnTo>
                  <a:lnTo>
                    <a:pt x="3406711" y="5549900"/>
                  </a:lnTo>
                  <a:lnTo>
                    <a:pt x="3356711" y="5613400"/>
                  </a:lnTo>
                  <a:lnTo>
                    <a:pt x="2905074" y="5613400"/>
                  </a:lnTo>
                  <a:lnTo>
                    <a:pt x="2934855" y="4953000"/>
                  </a:lnTo>
                  <a:lnTo>
                    <a:pt x="2937141" y="4876800"/>
                  </a:lnTo>
                  <a:lnTo>
                    <a:pt x="2939199" y="4876800"/>
                  </a:lnTo>
                  <a:lnTo>
                    <a:pt x="2941193" y="4813300"/>
                  </a:lnTo>
                  <a:lnTo>
                    <a:pt x="2943110" y="4737100"/>
                  </a:lnTo>
                  <a:lnTo>
                    <a:pt x="2944965" y="4673600"/>
                  </a:lnTo>
                  <a:lnTo>
                    <a:pt x="2946743" y="4673600"/>
                  </a:lnTo>
                  <a:lnTo>
                    <a:pt x="2948432" y="4610100"/>
                  </a:lnTo>
                  <a:lnTo>
                    <a:pt x="2950057" y="4546600"/>
                  </a:lnTo>
                  <a:lnTo>
                    <a:pt x="2951594" y="4470400"/>
                  </a:lnTo>
                  <a:lnTo>
                    <a:pt x="2953042" y="4470400"/>
                  </a:lnTo>
                  <a:lnTo>
                    <a:pt x="2954413" y="4406900"/>
                  </a:lnTo>
                  <a:lnTo>
                    <a:pt x="2955696" y="4343400"/>
                  </a:lnTo>
                  <a:lnTo>
                    <a:pt x="2956890" y="4267200"/>
                  </a:lnTo>
                  <a:lnTo>
                    <a:pt x="2957995" y="4267200"/>
                  </a:lnTo>
                  <a:lnTo>
                    <a:pt x="2958998" y="4203700"/>
                  </a:lnTo>
                  <a:lnTo>
                    <a:pt x="2959912" y="4140200"/>
                  </a:lnTo>
                  <a:lnTo>
                    <a:pt x="2960725" y="4064000"/>
                  </a:lnTo>
                  <a:lnTo>
                    <a:pt x="2961436" y="4064000"/>
                  </a:lnTo>
                  <a:lnTo>
                    <a:pt x="2962046" y="4000500"/>
                  </a:lnTo>
                  <a:lnTo>
                    <a:pt x="2962554" y="3937000"/>
                  </a:lnTo>
                  <a:lnTo>
                    <a:pt x="2962948" y="3873500"/>
                  </a:lnTo>
                  <a:lnTo>
                    <a:pt x="2963227" y="3873500"/>
                  </a:lnTo>
                  <a:lnTo>
                    <a:pt x="2963405" y="3797300"/>
                  </a:lnTo>
                  <a:lnTo>
                    <a:pt x="2963418" y="3733800"/>
                  </a:lnTo>
                  <a:lnTo>
                    <a:pt x="2963176" y="3670300"/>
                  </a:lnTo>
                  <a:lnTo>
                    <a:pt x="2962694" y="3594100"/>
                  </a:lnTo>
                  <a:lnTo>
                    <a:pt x="2962059" y="3530600"/>
                  </a:lnTo>
                  <a:lnTo>
                    <a:pt x="2960624" y="3467100"/>
                  </a:lnTo>
                  <a:lnTo>
                    <a:pt x="2959989" y="3390900"/>
                  </a:lnTo>
                  <a:lnTo>
                    <a:pt x="2959989" y="3327400"/>
                  </a:lnTo>
                  <a:lnTo>
                    <a:pt x="3487483" y="3327400"/>
                  </a:lnTo>
                  <a:lnTo>
                    <a:pt x="3490709" y="3390900"/>
                  </a:lnTo>
                  <a:lnTo>
                    <a:pt x="3494036" y="3467100"/>
                  </a:lnTo>
                  <a:lnTo>
                    <a:pt x="3497465" y="3530600"/>
                  </a:lnTo>
                  <a:lnTo>
                    <a:pt x="3500983" y="3530600"/>
                  </a:lnTo>
                  <a:lnTo>
                    <a:pt x="3504590" y="3594100"/>
                  </a:lnTo>
                  <a:lnTo>
                    <a:pt x="3508273" y="3670300"/>
                  </a:lnTo>
                  <a:lnTo>
                    <a:pt x="3512045" y="3733800"/>
                  </a:lnTo>
                  <a:lnTo>
                    <a:pt x="3515893" y="3733800"/>
                  </a:lnTo>
                  <a:lnTo>
                    <a:pt x="3519805" y="3797300"/>
                  </a:lnTo>
                  <a:lnTo>
                    <a:pt x="3523780" y="3873500"/>
                  </a:lnTo>
                  <a:lnTo>
                    <a:pt x="3527806" y="3937000"/>
                  </a:lnTo>
                  <a:lnTo>
                    <a:pt x="3531895" y="4000500"/>
                  </a:lnTo>
                  <a:lnTo>
                    <a:pt x="3536023" y="4000500"/>
                  </a:lnTo>
                  <a:lnTo>
                    <a:pt x="3540201" y="4064000"/>
                  </a:lnTo>
                  <a:lnTo>
                    <a:pt x="3544417" y="4140200"/>
                  </a:lnTo>
                  <a:lnTo>
                    <a:pt x="3548659" y="4203700"/>
                  </a:lnTo>
                  <a:lnTo>
                    <a:pt x="3552939" y="4203700"/>
                  </a:lnTo>
                  <a:lnTo>
                    <a:pt x="3557232" y="4267200"/>
                  </a:lnTo>
                  <a:lnTo>
                    <a:pt x="3565880" y="4406900"/>
                  </a:lnTo>
                  <a:lnTo>
                    <a:pt x="3578898" y="4546600"/>
                  </a:lnTo>
                  <a:lnTo>
                    <a:pt x="3587534" y="4610100"/>
                  </a:lnTo>
                  <a:lnTo>
                    <a:pt x="3596119" y="4737100"/>
                  </a:lnTo>
                  <a:lnTo>
                    <a:pt x="3600361" y="4813300"/>
                  </a:lnTo>
                  <a:lnTo>
                    <a:pt x="3604577" y="4813300"/>
                  </a:lnTo>
                  <a:lnTo>
                    <a:pt x="3608755" y="4876800"/>
                  </a:lnTo>
                  <a:lnTo>
                    <a:pt x="3612896" y="4940300"/>
                  </a:lnTo>
                  <a:lnTo>
                    <a:pt x="3616985" y="5016500"/>
                  </a:lnTo>
                  <a:lnTo>
                    <a:pt x="3621011" y="5016500"/>
                  </a:lnTo>
                  <a:lnTo>
                    <a:pt x="3624986" y="5080000"/>
                  </a:lnTo>
                  <a:lnTo>
                    <a:pt x="3628910" y="5143500"/>
                  </a:lnTo>
                  <a:lnTo>
                    <a:pt x="3632746" y="5219700"/>
                  </a:lnTo>
                  <a:lnTo>
                    <a:pt x="3636518" y="5283200"/>
                  </a:lnTo>
                  <a:lnTo>
                    <a:pt x="3640213" y="5283200"/>
                  </a:lnTo>
                  <a:lnTo>
                    <a:pt x="3643820" y="5346700"/>
                  </a:lnTo>
                  <a:lnTo>
                    <a:pt x="3647351" y="5410200"/>
                  </a:lnTo>
                  <a:lnTo>
                    <a:pt x="3650780" y="5486400"/>
                  </a:lnTo>
                  <a:lnTo>
                    <a:pt x="3654107" y="5486400"/>
                  </a:lnTo>
                  <a:lnTo>
                    <a:pt x="3657333" y="5549900"/>
                  </a:lnTo>
                  <a:lnTo>
                    <a:pt x="3657333" y="2995396"/>
                  </a:lnTo>
                  <a:lnTo>
                    <a:pt x="3655237" y="2921000"/>
                  </a:lnTo>
                  <a:lnTo>
                    <a:pt x="3653155" y="2857500"/>
                  </a:lnTo>
                  <a:lnTo>
                    <a:pt x="3651161" y="2794000"/>
                  </a:lnTo>
                  <a:lnTo>
                    <a:pt x="3649230" y="2794000"/>
                  </a:lnTo>
                  <a:lnTo>
                    <a:pt x="3647376" y="2717800"/>
                  </a:lnTo>
                  <a:lnTo>
                    <a:pt x="3645611" y="2654300"/>
                  </a:lnTo>
                  <a:lnTo>
                    <a:pt x="3643922" y="2590800"/>
                  </a:lnTo>
                  <a:lnTo>
                    <a:pt x="3642309" y="2590800"/>
                  </a:lnTo>
                  <a:lnTo>
                    <a:pt x="3640772" y="2527300"/>
                  </a:lnTo>
                  <a:lnTo>
                    <a:pt x="3639337" y="2451100"/>
                  </a:lnTo>
                  <a:lnTo>
                    <a:pt x="3637978" y="2387600"/>
                  </a:lnTo>
                  <a:lnTo>
                    <a:pt x="3636708" y="2387600"/>
                  </a:lnTo>
                  <a:lnTo>
                    <a:pt x="3635540" y="2324100"/>
                  </a:lnTo>
                  <a:lnTo>
                    <a:pt x="3634448" y="2247900"/>
                  </a:lnTo>
                  <a:lnTo>
                    <a:pt x="3633457" y="2184400"/>
                  </a:lnTo>
                  <a:lnTo>
                    <a:pt x="3632568" y="2184400"/>
                  </a:lnTo>
                  <a:lnTo>
                    <a:pt x="3631768" y="2120900"/>
                  </a:lnTo>
                  <a:lnTo>
                    <a:pt x="3630485" y="1981200"/>
                  </a:lnTo>
                  <a:lnTo>
                    <a:pt x="3629990" y="1981200"/>
                  </a:lnTo>
                  <a:lnTo>
                    <a:pt x="3629609" y="1917700"/>
                  </a:lnTo>
                  <a:lnTo>
                    <a:pt x="4734077" y="1854200"/>
                  </a:lnTo>
                  <a:lnTo>
                    <a:pt x="4736706" y="1854200"/>
                  </a:lnTo>
                  <a:lnTo>
                    <a:pt x="4737582" y="1917700"/>
                  </a:lnTo>
                  <a:lnTo>
                    <a:pt x="4738725" y="1917700"/>
                  </a:lnTo>
                  <a:lnTo>
                    <a:pt x="4738725" y="1651000"/>
                  </a:lnTo>
                  <a:lnTo>
                    <a:pt x="4694364" y="1651000"/>
                  </a:lnTo>
                  <a:lnTo>
                    <a:pt x="4644606" y="1714500"/>
                  </a:lnTo>
                  <a:lnTo>
                    <a:pt x="3630358" y="1714500"/>
                  </a:lnTo>
                  <a:lnTo>
                    <a:pt x="3630498" y="1651000"/>
                  </a:lnTo>
                  <a:lnTo>
                    <a:pt x="3630942" y="1651000"/>
                  </a:lnTo>
                  <a:lnTo>
                    <a:pt x="3631654" y="1574800"/>
                  </a:lnTo>
                  <a:lnTo>
                    <a:pt x="3632657" y="1511300"/>
                  </a:lnTo>
                  <a:lnTo>
                    <a:pt x="3633901" y="1447800"/>
                  </a:lnTo>
                  <a:lnTo>
                    <a:pt x="3635413" y="1447800"/>
                  </a:lnTo>
                  <a:lnTo>
                    <a:pt x="3637165" y="1371600"/>
                  </a:lnTo>
                  <a:lnTo>
                    <a:pt x="3639147" y="1308100"/>
                  </a:lnTo>
                  <a:lnTo>
                    <a:pt x="3641356" y="1244600"/>
                  </a:lnTo>
                  <a:lnTo>
                    <a:pt x="3643769" y="1244600"/>
                  </a:lnTo>
                  <a:lnTo>
                    <a:pt x="3646398" y="1181100"/>
                  </a:lnTo>
                  <a:lnTo>
                    <a:pt x="3649230" y="1104900"/>
                  </a:lnTo>
                  <a:lnTo>
                    <a:pt x="3652240" y="1041400"/>
                  </a:lnTo>
                  <a:lnTo>
                    <a:pt x="3655428" y="1041400"/>
                  </a:lnTo>
                  <a:lnTo>
                    <a:pt x="3658781" y="977900"/>
                  </a:lnTo>
                  <a:lnTo>
                    <a:pt x="3662286" y="901700"/>
                  </a:lnTo>
                  <a:lnTo>
                    <a:pt x="3665956" y="838200"/>
                  </a:lnTo>
                  <a:lnTo>
                    <a:pt x="3669754" y="838200"/>
                  </a:lnTo>
                  <a:lnTo>
                    <a:pt x="3673678" y="774700"/>
                  </a:lnTo>
                  <a:lnTo>
                    <a:pt x="3677729" y="711200"/>
                  </a:lnTo>
                  <a:lnTo>
                    <a:pt x="3681895" y="635000"/>
                  </a:lnTo>
                  <a:lnTo>
                    <a:pt x="3686162" y="635000"/>
                  </a:lnTo>
                  <a:lnTo>
                    <a:pt x="3690505" y="571500"/>
                  </a:lnTo>
                  <a:lnTo>
                    <a:pt x="3895052" y="571500"/>
                  </a:lnTo>
                  <a:lnTo>
                    <a:pt x="3946182" y="508000"/>
                  </a:lnTo>
                  <a:lnTo>
                    <a:pt x="4768672" y="508000"/>
                  </a:lnTo>
                  <a:lnTo>
                    <a:pt x="4768672" y="305015"/>
                  </a:lnTo>
                  <a:lnTo>
                    <a:pt x="3712375" y="368300"/>
                  </a:lnTo>
                  <a:lnTo>
                    <a:pt x="3711981" y="368300"/>
                  </a:lnTo>
                  <a:lnTo>
                    <a:pt x="3711981" y="304800"/>
                  </a:lnTo>
                  <a:lnTo>
                    <a:pt x="3717569" y="304800"/>
                  </a:lnTo>
                  <a:lnTo>
                    <a:pt x="3722611" y="228600"/>
                  </a:lnTo>
                  <a:lnTo>
                    <a:pt x="3727666" y="165100"/>
                  </a:lnTo>
                  <a:lnTo>
                    <a:pt x="3737838" y="101600"/>
                  </a:lnTo>
                  <a:lnTo>
                    <a:pt x="3745763" y="0"/>
                  </a:lnTo>
                  <a:lnTo>
                    <a:pt x="3558641" y="0"/>
                  </a:lnTo>
                  <a:lnTo>
                    <a:pt x="3517239" y="368300"/>
                  </a:lnTo>
                  <a:lnTo>
                    <a:pt x="3500145" y="368300"/>
                  </a:lnTo>
                  <a:lnTo>
                    <a:pt x="3500145" y="571500"/>
                  </a:lnTo>
                  <a:lnTo>
                    <a:pt x="3496043" y="635000"/>
                  </a:lnTo>
                  <a:lnTo>
                    <a:pt x="3492042" y="635000"/>
                  </a:lnTo>
                  <a:lnTo>
                    <a:pt x="3488131" y="711200"/>
                  </a:lnTo>
                  <a:lnTo>
                    <a:pt x="3484334" y="774700"/>
                  </a:lnTo>
                  <a:lnTo>
                    <a:pt x="3480638" y="838200"/>
                  </a:lnTo>
                  <a:lnTo>
                    <a:pt x="3477069" y="838200"/>
                  </a:lnTo>
                  <a:lnTo>
                    <a:pt x="3474301" y="889101"/>
                  </a:lnTo>
                  <a:lnTo>
                    <a:pt x="3474301" y="3200400"/>
                  </a:lnTo>
                  <a:lnTo>
                    <a:pt x="3422954" y="3200400"/>
                  </a:lnTo>
                  <a:lnTo>
                    <a:pt x="3371608" y="3124200"/>
                  </a:lnTo>
                  <a:lnTo>
                    <a:pt x="2953067" y="3124200"/>
                  </a:lnTo>
                  <a:lnTo>
                    <a:pt x="2951530" y="3060700"/>
                  </a:lnTo>
                  <a:lnTo>
                    <a:pt x="2950641" y="2997200"/>
                  </a:lnTo>
                  <a:lnTo>
                    <a:pt x="2949283" y="2997200"/>
                  </a:lnTo>
                  <a:lnTo>
                    <a:pt x="2947403" y="2921000"/>
                  </a:lnTo>
                  <a:lnTo>
                    <a:pt x="2943834" y="2857500"/>
                  </a:lnTo>
                  <a:lnTo>
                    <a:pt x="2941955" y="2794000"/>
                  </a:lnTo>
                  <a:lnTo>
                    <a:pt x="2939935" y="2717800"/>
                  </a:lnTo>
                  <a:lnTo>
                    <a:pt x="2937853" y="2654300"/>
                  </a:lnTo>
                  <a:lnTo>
                    <a:pt x="2933611" y="2590800"/>
                  </a:lnTo>
                  <a:lnTo>
                    <a:pt x="2921978" y="2387600"/>
                  </a:lnTo>
                  <a:lnTo>
                    <a:pt x="2893034" y="1917700"/>
                  </a:lnTo>
                  <a:lnTo>
                    <a:pt x="3437763" y="1917700"/>
                  </a:lnTo>
                  <a:lnTo>
                    <a:pt x="3474301" y="3200400"/>
                  </a:lnTo>
                  <a:lnTo>
                    <a:pt x="3474301" y="889101"/>
                  </a:lnTo>
                  <a:lnTo>
                    <a:pt x="3473615" y="901700"/>
                  </a:lnTo>
                  <a:lnTo>
                    <a:pt x="3470313" y="977900"/>
                  </a:lnTo>
                  <a:lnTo>
                    <a:pt x="3467138" y="1041400"/>
                  </a:lnTo>
                  <a:lnTo>
                    <a:pt x="3464128" y="1041400"/>
                  </a:lnTo>
                  <a:lnTo>
                    <a:pt x="3461270" y="1104900"/>
                  </a:lnTo>
                  <a:lnTo>
                    <a:pt x="3458591" y="1181100"/>
                  </a:lnTo>
                  <a:lnTo>
                    <a:pt x="3456076" y="1244600"/>
                  </a:lnTo>
                  <a:lnTo>
                    <a:pt x="3453739" y="1244600"/>
                  </a:lnTo>
                  <a:lnTo>
                    <a:pt x="3451606" y="1308100"/>
                  </a:lnTo>
                  <a:lnTo>
                    <a:pt x="3449663" y="1371600"/>
                  </a:lnTo>
                  <a:lnTo>
                    <a:pt x="3447935" y="1447800"/>
                  </a:lnTo>
                  <a:lnTo>
                    <a:pt x="3446424" y="1447800"/>
                  </a:lnTo>
                  <a:lnTo>
                    <a:pt x="3445129" y="1511300"/>
                  </a:lnTo>
                  <a:lnTo>
                    <a:pt x="3444062" y="1574800"/>
                  </a:lnTo>
                  <a:lnTo>
                    <a:pt x="3443236" y="1651000"/>
                  </a:lnTo>
                  <a:lnTo>
                    <a:pt x="3442665" y="1651000"/>
                  </a:lnTo>
                  <a:lnTo>
                    <a:pt x="3442335" y="1714500"/>
                  </a:lnTo>
                  <a:lnTo>
                    <a:pt x="2876677" y="1714500"/>
                  </a:lnTo>
                  <a:lnTo>
                    <a:pt x="2780715" y="635000"/>
                  </a:lnTo>
                  <a:lnTo>
                    <a:pt x="3500145" y="571500"/>
                  </a:lnTo>
                  <a:lnTo>
                    <a:pt x="3500145" y="368300"/>
                  </a:lnTo>
                  <a:lnTo>
                    <a:pt x="3417544" y="368300"/>
                  </a:lnTo>
                  <a:lnTo>
                    <a:pt x="2775229" y="431114"/>
                  </a:lnTo>
                  <a:lnTo>
                    <a:pt x="2775229" y="3670300"/>
                  </a:lnTo>
                  <a:lnTo>
                    <a:pt x="2775166" y="3733800"/>
                  </a:lnTo>
                  <a:lnTo>
                    <a:pt x="2774899" y="3797300"/>
                  </a:lnTo>
                  <a:lnTo>
                    <a:pt x="2774480" y="3873500"/>
                  </a:lnTo>
                  <a:lnTo>
                    <a:pt x="2773921" y="3937000"/>
                  </a:lnTo>
                  <a:lnTo>
                    <a:pt x="2773210" y="4000500"/>
                  </a:lnTo>
                  <a:lnTo>
                    <a:pt x="2772372" y="4064000"/>
                  </a:lnTo>
                  <a:lnTo>
                    <a:pt x="2771394" y="4140200"/>
                  </a:lnTo>
                  <a:lnTo>
                    <a:pt x="2770289" y="4203700"/>
                  </a:lnTo>
                  <a:lnTo>
                    <a:pt x="2769070" y="4267200"/>
                  </a:lnTo>
                  <a:lnTo>
                    <a:pt x="2767723" y="4343400"/>
                  </a:lnTo>
                  <a:lnTo>
                    <a:pt x="2766276" y="4406900"/>
                  </a:lnTo>
                  <a:lnTo>
                    <a:pt x="2764713" y="4470400"/>
                  </a:lnTo>
                  <a:lnTo>
                    <a:pt x="2763062" y="4546600"/>
                  </a:lnTo>
                  <a:lnTo>
                    <a:pt x="2761310" y="4610100"/>
                  </a:lnTo>
                  <a:lnTo>
                    <a:pt x="2759468" y="4673600"/>
                  </a:lnTo>
                  <a:lnTo>
                    <a:pt x="2757538" y="4737100"/>
                  </a:lnTo>
                  <a:lnTo>
                    <a:pt x="2755519" y="4813300"/>
                  </a:lnTo>
                  <a:lnTo>
                    <a:pt x="2753436" y="4876800"/>
                  </a:lnTo>
                  <a:lnTo>
                    <a:pt x="2751277" y="4940300"/>
                  </a:lnTo>
                  <a:lnTo>
                    <a:pt x="2749054" y="5016500"/>
                  </a:lnTo>
                  <a:lnTo>
                    <a:pt x="2746781" y="5080000"/>
                  </a:lnTo>
                  <a:lnTo>
                    <a:pt x="2744444" y="5143500"/>
                  </a:lnTo>
                  <a:lnTo>
                    <a:pt x="2742057" y="5219700"/>
                  </a:lnTo>
                  <a:lnTo>
                    <a:pt x="2739618" y="5219700"/>
                  </a:lnTo>
                  <a:lnTo>
                    <a:pt x="2737154" y="5283200"/>
                  </a:lnTo>
                  <a:lnTo>
                    <a:pt x="2734653" y="5346700"/>
                  </a:lnTo>
                  <a:lnTo>
                    <a:pt x="2732113" y="5410200"/>
                  </a:lnTo>
                  <a:lnTo>
                    <a:pt x="2729560" y="5410200"/>
                  </a:lnTo>
                  <a:lnTo>
                    <a:pt x="2724391" y="5549900"/>
                  </a:lnTo>
                  <a:lnTo>
                    <a:pt x="2721787" y="5549900"/>
                  </a:lnTo>
                  <a:lnTo>
                    <a:pt x="2719184" y="5613400"/>
                  </a:lnTo>
                  <a:lnTo>
                    <a:pt x="2711412" y="5613400"/>
                  </a:lnTo>
                  <a:lnTo>
                    <a:pt x="2705887" y="5614263"/>
                  </a:lnTo>
                  <a:lnTo>
                    <a:pt x="2705887" y="5816600"/>
                  </a:lnTo>
                  <a:lnTo>
                    <a:pt x="2703512" y="5880100"/>
                  </a:lnTo>
                  <a:lnTo>
                    <a:pt x="2701112" y="5956300"/>
                  </a:lnTo>
                  <a:lnTo>
                    <a:pt x="2698686" y="6019800"/>
                  </a:lnTo>
                  <a:lnTo>
                    <a:pt x="2696222" y="6019800"/>
                  </a:lnTo>
                  <a:lnTo>
                    <a:pt x="2693746" y="6083300"/>
                  </a:lnTo>
                  <a:lnTo>
                    <a:pt x="2688729" y="6223000"/>
                  </a:lnTo>
                  <a:lnTo>
                    <a:pt x="2686202" y="6223000"/>
                  </a:lnTo>
                  <a:lnTo>
                    <a:pt x="2683649" y="6286500"/>
                  </a:lnTo>
                  <a:lnTo>
                    <a:pt x="2675915" y="6489700"/>
                  </a:lnTo>
                  <a:lnTo>
                    <a:pt x="2655074" y="6896100"/>
                  </a:lnTo>
                  <a:lnTo>
                    <a:pt x="2649905" y="6959600"/>
                  </a:lnTo>
                  <a:lnTo>
                    <a:pt x="2634081" y="6959600"/>
                  </a:lnTo>
                  <a:lnTo>
                    <a:pt x="2634081" y="7162800"/>
                  </a:lnTo>
                  <a:lnTo>
                    <a:pt x="2634069" y="7226300"/>
                  </a:lnTo>
                  <a:lnTo>
                    <a:pt x="2633281" y="7226300"/>
                  </a:lnTo>
                  <a:lnTo>
                    <a:pt x="2631833" y="7302500"/>
                  </a:lnTo>
                  <a:lnTo>
                    <a:pt x="2629814" y="7366000"/>
                  </a:lnTo>
                  <a:lnTo>
                    <a:pt x="2627338" y="7429500"/>
                  </a:lnTo>
                  <a:lnTo>
                    <a:pt x="2624505" y="7505700"/>
                  </a:lnTo>
                  <a:lnTo>
                    <a:pt x="2621419" y="7569200"/>
                  </a:lnTo>
                  <a:lnTo>
                    <a:pt x="2618194" y="7632700"/>
                  </a:lnTo>
                  <a:lnTo>
                    <a:pt x="2614930" y="7708900"/>
                  </a:lnTo>
                  <a:lnTo>
                    <a:pt x="2611729" y="7772400"/>
                  </a:lnTo>
                  <a:lnTo>
                    <a:pt x="2608694" y="7835900"/>
                  </a:lnTo>
                  <a:lnTo>
                    <a:pt x="2605925" y="7899400"/>
                  </a:lnTo>
                  <a:lnTo>
                    <a:pt x="1727860" y="7899400"/>
                  </a:lnTo>
                  <a:lnTo>
                    <a:pt x="1727428" y="7835900"/>
                  </a:lnTo>
                  <a:lnTo>
                    <a:pt x="1727085" y="7772400"/>
                  </a:lnTo>
                  <a:lnTo>
                    <a:pt x="1726831" y="7772400"/>
                  </a:lnTo>
                  <a:lnTo>
                    <a:pt x="1726692" y="7708900"/>
                  </a:lnTo>
                  <a:lnTo>
                    <a:pt x="1726793" y="7569200"/>
                  </a:lnTo>
                  <a:lnTo>
                    <a:pt x="1727060" y="7569200"/>
                  </a:lnTo>
                  <a:lnTo>
                    <a:pt x="1727479" y="7505700"/>
                  </a:lnTo>
                  <a:lnTo>
                    <a:pt x="1728063" y="7429500"/>
                  </a:lnTo>
                  <a:lnTo>
                    <a:pt x="1728838" y="7366000"/>
                  </a:lnTo>
                  <a:lnTo>
                    <a:pt x="1729816" y="7366000"/>
                  </a:lnTo>
                  <a:lnTo>
                    <a:pt x="1732381" y="7226300"/>
                  </a:lnTo>
                  <a:lnTo>
                    <a:pt x="1734007" y="7162800"/>
                  </a:lnTo>
                  <a:lnTo>
                    <a:pt x="1749361" y="7162800"/>
                  </a:lnTo>
                  <a:lnTo>
                    <a:pt x="1775053" y="7099300"/>
                  </a:lnTo>
                  <a:lnTo>
                    <a:pt x="1811464" y="7099300"/>
                  </a:lnTo>
                  <a:lnTo>
                    <a:pt x="1857108" y="7162800"/>
                  </a:lnTo>
                  <a:lnTo>
                    <a:pt x="2634081" y="7162800"/>
                  </a:lnTo>
                  <a:lnTo>
                    <a:pt x="2634081" y="6959600"/>
                  </a:lnTo>
                  <a:lnTo>
                    <a:pt x="1742668" y="6959600"/>
                  </a:lnTo>
                  <a:lnTo>
                    <a:pt x="1744764" y="6896100"/>
                  </a:lnTo>
                  <a:lnTo>
                    <a:pt x="1746986" y="6832600"/>
                  </a:lnTo>
                  <a:lnTo>
                    <a:pt x="1749336" y="6756400"/>
                  </a:lnTo>
                  <a:lnTo>
                    <a:pt x="1751812" y="6756400"/>
                  </a:lnTo>
                  <a:lnTo>
                    <a:pt x="1754390" y="6692900"/>
                  </a:lnTo>
                  <a:lnTo>
                    <a:pt x="1757083" y="6629400"/>
                  </a:lnTo>
                  <a:lnTo>
                    <a:pt x="1759889" y="6553200"/>
                  </a:lnTo>
                  <a:lnTo>
                    <a:pt x="1762785" y="6553200"/>
                  </a:lnTo>
                  <a:lnTo>
                    <a:pt x="1765782" y="6489700"/>
                  </a:lnTo>
                  <a:lnTo>
                    <a:pt x="1768868" y="6426200"/>
                  </a:lnTo>
                  <a:lnTo>
                    <a:pt x="1772031" y="6362700"/>
                  </a:lnTo>
                  <a:lnTo>
                    <a:pt x="1775282" y="6362700"/>
                  </a:lnTo>
                  <a:lnTo>
                    <a:pt x="1778596" y="6286500"/>
                  </a:lnTo>
                  <a:lnTo>
                    <a:pt x="1781987" y="6223000"/>
                  </a:lnTo>
                  <a:lnTo>
                    <a:pt x="1785442" y="6159500"/>
                  </a:lnTo>
                  <a:lnTo>
                    <a:pt x="1788960" y="6159500"/>
                  </a:lnTo>
                  <a:lnTo>
                    <a:pt x="1792528" y="6083300"/>
                  </a:lnTo>
                  <a:lnTo>
                    <a:pt x="1796135" y="6019800"/>
                  </a:lnTo>
                  <a:lnTo>
                    <a:pt x="1799805" y="5956300"/>
                  </a:lnTo>
                  <a:lnTo>
                    <a:pt x="1803501" y="5956300"/>
                  </a:lnTo>
                  <a:lnTo>
                    <a:pt x="1854098" y="5880100"/>
                  </a:lnTo>
                  <a:lnTo>
                    <a:pt x="2355329" y="5880100"/>
                  </a:lnTo>
                  <a:lnTo>
                    <a:pt x="2705887" y="5816600"/>
                  </a:lnTo>
                  <a:lnTo>
                    <a:pt x="2705887" y="5614263"/>
                  </a:lnTo>
                  <a:lnTo>
                    <a:pt x="1816950" y="5753100"/>
                  </a:lnTo>
                  <a:lnTo>
                    <a:pt x="1864321" y="5143500"/>
                  </a:lnTo>
                  <a:lnTo>
                    <a:pt x="1869643" y="5080000"/>
                  </a:lnTo>
                  <a:lnTo>
                    <a:pt x="1878063" y="4940300"/>
                  </a:lnTo>
                  <a:lnTo>
                    <a:pt x="1882292" y="4940300"/>
                  </a:lnTo>
                  <a:lnTo>
                    <a:pt x="1895030" y="4737100"/>
                  </a:lnTo>
                  <a:lnTo>
                    <a:pt x="1903450" y="4673600"/>
                  </a:lnTo>
                  <a:lnTo>
                    <a:pt x="1907628" y="4610100"/>
                  </a:lnTo>
                  <a:lnTo>
                    <a:pt x="1911769" y="4546600"/>
                  </a:lnTo>
                  <a:lnTo>
                    <a:pt x="1915871" y="4546600"/>
                  </a:lnTo>
                  <a:lnTo>
                    <a:pt x="1919922" y="4470400"/>
                  </a:lnTo>
                  <a:lnTo>
                    <a:pt x="1923923" y="4406900"/>
                  </a:lnTo>
                  <a:lnTo>
                    <a:pt x="1927847" y="4343400"/>
                  </a:lnTo>
                  <a:lnTo>
                    <a:pt x="1931708" y="4343400"/>
                  </a:lnTo>
                  <a:lnTo>
                    <a:pt x="1935492" y="4267200"/>
                  </a:lnTo>
                  <a:lnTo>
                    <a:pt x="1939188" y="4203700"/>
                  </a:lnTo>
                  <a:lnTo>
                    <a:pt x="1942795" y="4203700"/>
                  </a:lnTo>
                  <a:lnTo>
                    <a:pt x="1946402" y="4140200"/>
                  </a:lnTo>
                  <a:lnTo>
                    <a:pt x="1949881" y="4064000"/>
                  </a:lnTo>
                  <a:lnTo>
                    <a:pt x="1953247" y="4000500"/>
                  </a:lnTo>
                  <a:lnTo>
                    <a:pt x="1956523" y="3937000"/>
                  </a:lnTo>
                  <a:lnTo>
                    <a:pt x="1959711" y="3937000"/>
                  </a:lnTo>
                  <a:lnTo>
                    <a:pt x="1962823" y="3873500"/>
                  </a:lnTo>
                  <a:lnTo>
                    <a:pt x="1965871" y="3797300"/>
                  </a:lnTo>
                  <a:lnTo>
                    <a:pt x="1968868" y="3733800"/>
                  </a:lnTo>
                  <a:lnTo>
                    <a:pt x="1971827" y="3733800"/>
                  </a:lnTo>
                  <a:lnTo>
                    <a:pt x="1974761" y="3670300"/>
                  </a:lnTo>
                  <a:lnTo>
                    <a:pt x="1983536" y="3530600"/>
                  </a:lnTo>
                  <a:lnTo>
                    <a:pt x="1986495" y="3467100"/>
                  </a:lnTo>
                  <a:lnTo>
                    <a:pt x="1989480" y="3390900"/>
                  </a:lnTo>
                  <a:lnTo>
                    <a:pt x="1992515" y="3327400"/>
                  </a:lnTo>
                  <a:lnTo>
                    <a:pt x="2768333" y="3327400"/>
                  </a:lnTo>
                  <a:lnTo>
                    <a:pt x="2769870" y="3390900"/>
                  </a:lnTo>
                  <a:lnTo>
                    <a:pt x="2771203" y="3390900"/>
                  </a:lnTo>
                  <a:lnTo>
                    <a:pt x="2772346" y="3467100"/>
                  </a:lnTo>
                  <a:lnTo>
                    <a:pt x="2773286" y="3467100"/>
                  </a:lnTo>
                  <a:lnTo>
                    <a:pt x="2774035" y="3530600"/>
                  </a:lnTo>
                  <a:lnTo>
                    <a:pt x="2774607" y="3530600"/>
                  </a:lnTo>
                  <a:lnTo>
                    <a:pt x="2775000" y="3594100"/>
                  </a:lnTo>
                  <a:lnTo>
                    <a:pt x="2775229" y="3670300"/>
                  </a:lnTo>
                  <a:lnTo>
                    <a:pt x="2775229" y="431114"/>
                  </a:lnTo>
                  <a:lnTo>
                    <a:pt x="2768130" y="431800"/>
                  </a:lnTo>
                  <a:lnTo>
                    <a:pt x="2764612" y="368300"/>
                  </a:lnTo>
                  <a:lnTo>
                    <a:pt x="2764244" y="368300"/>
                  </a:lnTo>
                  <a:lnTo>
                    <a:pt x="2764244" y="3060700"/>
                  </a:lnTo>
                  <a:lnTo>
                    <a:pt x="2764244" y="3124200"/>
                  </a:lnTo>
                  <a:lnTo>
                    <a:pt x="2001202" y="3124200"/>
                  </a:lnTo>
                  <a:lnTo>
                    <a:pt x="2000313" y="3060700"/>
                  </a:lnTo>
                  <a:lnTo>
                    <a:pt x="2000643" y="3060700"/>
                  </a:lnTo>
                  <a:lnTo>
                    <a:pt x="2001329" y="2997200"/>
                  </a:lnTo>
                  <a:lnTo>
                    <a:pt x="2001532" y="2921000"/>
                  </a:lnTo>
                  <a:lnTo>
                    <a:pt x="2001367" y="2921000"/>
                  </a:lnTo>
                  <a:lnTo>
                    <a:pt x="2001304" y="2857500"/>
                  </a:lnTo>
                  <a:lnTo>
                    <a:pt x="2001139" y="2794000"/>
                  </a:lnTo>
                  <a:lnTo>
                    <a:pt x="2000669" y="2794000"/>
                  </a:lnTo>
                  <a:lnTo>
                    <a:pt x="1999843" y="2717800"/>
                  </a:lnTo>
                  <a:lnTo>
                    <a:pt x="1998738" y="2717800"/>
                  </a:lnTo>
                  <a:lnTo>
                    <a:pt x="1997417" y="2654300"/>
                  </a:lnTo>
                  <a:lnTo>
                    <a:pt x="1995957" y="2590800"/>
                  </a:lnTo>
                  <a:lnTo>
                    <a:pt x="1994357" y="2590800"/>
                  </a:lnTo>
                  <a:lnTo>
                    <a:pt x="1992591" y="2527300"/>
                  </a:lnTo>
                  <a:lnTo>
                    <a:pt x="1990648" y="2451100"/>
                  </a:lnTo>
                  <a:lnTo>
                    <a:pt x="1988489" y="2451100"/>
                  </a:lnTo>
                  <a:lnTo>
                    <a:pt x="1986114" y="2387600"/>
                  </a:lnTo>
                  <a:lnTo>
                    <a:pt x="1983524" y="2387600"/>
                  </a:lnTo>
                  <a:lnTo>
                    <a:pt x="1980679" y="2324100"/>
                  </a:lnTo>
                  <a:lnTo>
                    <a:pt x="1977517" y="2247900"/>
                  </a:lnTo>
                  <a:lnTo>
                    <a:pt x="1973948" y="2247900"/>
                  </a:lnTo>
                  <a:lnTo>
                    <a:pt x="1970062" y="2184400"/>
                  </a:lnTo>
                  <a:lnTo>
                    <a:pt x="1965947" y="2184400"/>
                  </a:lnTo>
                  <a:lnTo>
                    <a:pt x="1961705" y="2120900"/>
                  </a:lnTo>
                  <a:lnTo>
                    <a:pt x="1957374" y="2044700"/>
                  </a:lnTo>
                  <a:lnTo>
                    <a:pt x="1952815" y="2044700"/>
                  </a:lnTo>
                  <a:lnTo>
                    <a:pt x="1948116" y="1981200"/>
                  </a:lnTo>
                  <a:lnTo>
                    <a:pt x="1943328" y="1917700"/>
                  </a:lnTo>
                  <a:lnTo>
                    <a:pt x="2701442" y="1917700"/>
                  </a:lnTo>
                  <a:lnTo>
                    <a:pt x="2708618" y="2044700"/>
                  </a:lnTo>
                  <a:lnTo>
                    <a:pt x="2715768" y="2120900"/>
                  </a:lnTo>
                  <a:lnTo>
                    <a:pt x="2719298" y="2184400"/>
                  </a:lnTo>
                  <a:lnTo>
                    <a:pt x="2722765" y="2247900"/>
                  </a:lnTo>
                  <a:lnTo>
                    <a:pt x="2726144" y="2324100"/>
                  </a:lnTo>
                  <a:lnTo>
                    <a:pt x="2729420" y="2324100"/>
                  </a:lnTo>
                  <a:lnTo>
                    <a:pt x="2732582" y="2387600"/>
                  </a:lnTo>
                  <a:lnTo>
                    <a:pt x="2735605" y="2451100"/>
                  </a:lnTo>
                  <a:lnTo>
                    <a:pt x="2738463" y="2527300"/>
                  </a:lnTo>
                  <a:lnTo>
                    <a:pt x="2741206" y="2527300"/>
                  </a:lnTo>
                  <a:lnTo>
                    <a:pt x="2743797" y="2590800"/>
                  </a:lnTo>
                  <a:lnTo>
                    <a:pt x="2746248" y="2654300"/>
                  </a:lnTo>
                  <a:lnTo>
                    <a:pt x="2748597" y="2717800"/>
                  </a:lnTo>
                  <a:lnTo>
                    <a:pt x="2750870" y="2717800"/>
                  </a:lnTo>
                  <a:lnTo>
                    <a:pt x="2753068" y="2794000"/>
                  </a:lnTo>
                  <a:lnTo>
                    <a:pt x="2755227" y="2857500"/>
                  </a:lnTo>
                  <a:lnTo>
                    <a:pt x="2759481" y="2997200"/>
                  </a:lnTo>
                  <a:lnTo>
                    <a:pt x="2761627" y="2997200"/>
                  </a:lnTo>
                  <a:lnTo>
                    <a:pt x="2763824" y="3060700"/>
                  </a:lnTo>
                  <a:lnTo>
                    <a:pt x="2764244" y="3060700"/>
                  </a:lnTo>
                  <a:lnTo>
                    <a:pt x="2764244" y="368300"/>
                  </a:lnTo>
                  <a:lnTo>
                    <a:pt x="2761157" y="368300"/>
                  </a:lnTo>
                  <a:lnTo>
                    <a:pt x="2757767" y="304800"/>
                  </a:lnTo>
                  <a:lnTo>
                    <a:pt x="2754426" y="228600"/>
                  </a:lnTo>
                  <a:lnTo>
                    <a:pt x="2751163" y="165100"/>
                  </a:lnTo>
                  <a:lnTo>
                    <a:pt x="2747949" y="165100"/>
                  </a:lnTo>
                  <a:lnTo>
                    <a:pt x="2744787" y="101600"/>
                  </a:lnTo>
                  <a:lnTo>
                    <a:pt x="2741676" y="38100"/>
                  </a:lnTo>
                  <a:lnTo>
                    <a:pt x="2739936" y="0"/>
                  </a:lnTo>
                  <a:lnTo>
                    <a:pt x="2686507" y="0"/>
                  </a:lnTo>
                  <a:lnTo>
                    <a:pt x="2686507" y="1714500"/>
                  </a:lnTo>
                  <a:lnTo>
                    <a:pt x="2634983" y="1714500"/>
                  </a:lnTo>
                  <a:lnTo>
                    <a:pt x="1919579" y="1778000"/>
                  </a:lnTo>
                  <a:lnTo>
                    <a:pt x="1726374" y="711200"/>
                  </a:lnTo>
                  <a:lnTo>
                    <a:pt x="2099183" y="711200"/>
                  </a:lnTo>
                  <a:lnTo>
                    <a:pt x="2591625" y="635000"/>
                  </a:lnTo>
                  <a:lnTo>
                    <a:pt x="2686507" y="1714500"/>
                  </a:lnTo>
                  <a:lnTo>
                    <a:pt x="2686507" y="0"/>
                  </a:lnTo>
                  <a:lnTo>
                    <a:pt x="2550325" y="0"/>
                  </a:lnTo>
                  <a:lnTo>
                    <a:pt x="2576144" y="431800"/>
                  </a:lnTo>
                  <a:lnTo>
                    <a:pt x="2523236" y="431800"/>
                  </a:lnTo>
                  <a:lnTo>
                    <a:pt x="2470086" y="508000"/>
                  </a:lnTo>
                  <a:lnTo>
                    <a:pt x="1838172" y="508000"/>
                  </a:lnTo>
                  <a:lnTo>
                    <a:pt x="1789518" y="571500"/>
                  </a:lnTo>
                  <a:lnTo>
                    <a:pt x="1691322" y="571500"/>
                  </a:lnTo>
                  <a:lnTo>
                    <a:pt x="1683296" y="508000"/>
                  </a:lnTo>
                  <a:lnTo>
                    <a:pt x="1675676" y="431800"/>
                  </a:lnTo>
                  <a:lnTo>
                    <a:pt x="1668449" y="368300"/>
                  </a:lnTo>
                  <a:lnTo>
                    <a:pt x="1661591" y="368300"/>
                  </a:lnTo>
                  <a:lnTo>
                    <a:pt x="1655102" y="304800"/>
                  </a:lnTo>
                  <a:lnTo>
                    <a:pt x="1648955" y="228600"/>
                  </a:lnTo>
                  <a:lnTo>
                    <a:pt x="1643126" y="165100"/>
                  </a:lnTo>
                  <a:lnTo>
                    <a:pt x="1637614" y="165100"/>
                  </a:lnTo>
                  <a:lnTo>
                    <a:pt x="1632407" y="101600"/>
                  </a:lnTo>
                  <a:lnTo>
                    <a:pt x="1627479" y="38100"/>
                  </a:lnTo>
                  <a:lnTo>
                    <a:pt x="1624812" y="0"/>
                  </a:lnTo>
                  <a:lnTo>
                    <a:pt x="1436052" y="0"/>
                  </a:lnTo>
                  <a:lnTo>
                    <a:pt x="1436281" y="38100"/>
                  </a:lnTo>
                  <a:lnTo>
                    <a:pt x="1442262" y="38100"/>
                  </a:lnTo>
                  <a:lnTo>
                    <a:pt x="1443062" y="101600"/>
                  </a:lnTo>
                  <a:lnTo>
                    <a:pt x="1448435" y="101600"/>
                  </a:lnTo>
                  <a:lnTo>
                    <a:pt x="1449882" y="165100"/>
                  </a:lnTo>
                  <a:lnTo>
                    <a:pt x="1453667" y="165100"/>
                  </a:lnTo>
                  <a:lnTo>
                    <a:pt x="1455178" y="228600"/>
                  </a:lnTo>
                  <a:lnTo>
                    <a:pt x="1461706" y="228600"/>
                  </a:lnTo>
                  <a:lnTo>
                    <a:pt x="1463103" y="304800"/>
                  </a:lnTo>
                  <a:lnTo>
                    <a:pt x="1469885" y="304800"/>
                  </a:lnTo>
                  <a:lnTo>
                    <a:pt x="1471193" y="368300"/>
                  </a:lnTo>
                  <a:lnTo>
                    <a:pt x="1479562" y="368300"/>
                  </a:lnTo>
                  <a:lnTo>
                    <a:pt x="1481124" y="431800"/>
                  </a:lnTo>
                  <a:lnTo>
                    <a:pt x="1489417" y="431800"/>
                  </a:lnTo>
                  <a:lnTo>
                    <a:pt x="1490853" y="508000"/>
                  </a:lnTo>
                  <a:lnTo>
                    <a:pt x="1499336" y="508000"/>
                  </a:lnTo>
                  <a:lnTo>
                    <a:pt x="1500619" y="571500"/>
                  </a:lnTo>
                  <a:lnTo>
                    <a:pt x="1167320" y="571500"/>
                  </a:lnTo>
                  <a:lnTo>
                    <a:pt x="1115682" y="635000"/>
                  </a:lnTo>
                  <a:lnTo>
                    <a:pt x="600011" y="635000"/>
                  </a:lnTo>
                  <a:lnTo>
                    <a:pt x="548525" y="711200"/>
                  </a:lnTo>
                  <a:lnTo>
                    <a:pt x="137439" y="711200"/>
                  </a:lnTo>
                  <a:lnTo>
                    <a:pt x="86169" y="774700"/>
                  </a:lnTo>
                  <a:lnTo>
                    <a:pt x="10820" y="774700"/>
                  </a:lnTo>
                  <a:lnTo>
                    <a:pt x="10096" y="838200"/>
                  </a:lnTo>
                  <a:lnTo>
                    <a:pt x="9893" y="838200"/>
                  </a:lnTo>
                  <a:lnTo>
                    <a:pt x="9893" y="889914"/>
                  </a:lnTo>
                  <a:lnTo>
                    <a:pt x="9728" y="872883"/>
                  </a:lnTo>
                  <a:lnTo>
                    <a:pt x="8877" y="833513"/>
                  </a:lnTo>
                  <a:lnTo>
                    <a:pt x="7327" y="793991"/>
                  </a:lnTo>
                  <a:lnTo>
                    <a:pt x="3289" y="793318"/>
                  </a:lnTo>
                  <a:lnTo>
                    <a:pt x="1612" y="793178"/>
                  </a:lnTo>
                  <a:lnTo>
                    <a:pt x="0" y="796874"/>
                  </a:lnTo>
                  <a:lnTo>
                    <a:pt x="38" y="845832"/>
                  </a:lnTo>
                  <a:lnTo>
                    <a:pt x="368" y="893711"/>
                  </a:lnTo>
                  <a:lnTo>
                    <a:pt x="1270" y="940892"/>
                  </a:lnTo>
                  <a:lnTo>
                    <a:pt x="3022" y="987717"/>
                  </a:lnTo>
                  <a:lnTo>
                    <a:pt x="13208" y="985939"/>
                  </a:lnTo>
                  <a:lnTo>
                    <a:pt x="22263" y="984110"/>
                  </a:lnTo>
                  <a:lnTo>
                    <a:pt x="30137" y="982167"/>
                  </a:lnTo>
                  <a:lnTo>
                    <a:pt x="36804" y="980046"/>
                  </a:lnTo>
                  <a:lnTo>
                    <a:pt x="22034" y="978560"/>
                  </a:lnTo>
                  <a:lnTo>
                    <a:pt x="14071" y="972400"/>
                  </a:lnTo>
                  <a:lnTo>
                    <a:pt x="10833" y="962875"/>
                  </a:lnTo>
                  <a:lnTo>
                    <a:pt x="10223" y="951382"/>
                  </a:lnTo>
                  <a:lnTo>
                    <a:pt x="10109" y="912164"/>
                  </a:lnTo>
                  <a:lnTo>
                    <a:pt x="10007" y="901700"/>
                  </a:lnTo>
                  <a:lnTo>
                    <a:pt x="491566" y="901700"/>
                  </a:lnTo>
                  <a:lnTo>
                    <a:pt x="541909" y="838200"/>
                  </a:lnTo>
                  <a:lnTo>
                    <a:pt x="996988" y="838200"/>
                  </a:lnTo>
                  <a:lnTo>
                    <a:pt x="1047902" y="774700"/>
                  </a:lnTo>
                  <a:lnTo>
                    <a:pt x="1548701" y="774700"/>
                  </a:lnTo>
                  <a:lnTo>
                    <a:pt x="1558442" y="838200"/>
                  </a:lnTo>
                  <a:lnTo>
                    <a:pt x="1568297" y="901700"/>
                  </a:lnTo>
                  <a:lnTo>
                    <a:pt x="1578254" y="977900"/>
                  </a:lnTo>
                  <a:lnTo>
                    <a:pt x="1588287" y="977900"/>
                  </a:lnTo>
                  <a:lnTo>
                    <a:pt x="1598358" y="1041400"/>
                  </a:lnTo>
                  <a:lnTo>
                    <a:pt x="1618551" y="1181100"/>
                  </a:lnTo>
                  <a:lnTo>
                    <a:pt x="1628609" y="1181100"/>
                  </a:lnTo>
                  <a:lnTo>
                    <a:pt x="1638630" y="1244600"/>
                  </a:lnTo>
                  <a:lnTo>
                    <a:pt x="1648561" y="1308100"/>
                  </a:lnTo>
                  <a:lnTo>
                    <a:pt x="1658378" y="1371600"/>
                  </a:lnTo>
                  <a:lnTo>
                    <a:pt x="1668081" y="1371600"/>
                  </a:lnTo>
                  <a:lnTo>
                    <a:pt x="1677619" y="1447800"/>
                  </a:lnTo>
                  <a:lnTo>
                    <a:pt x="1686991" y="1511300"/>
                  </a:lnTo>
                  <a:lnTo>
                    <a:pt x="1696148" y="1574800"/>
                  </a:lnTo>
                  <a:lnTo>
                    <a:pt x="1705076" y="1574800"/>
                  </a:lnTo>
                  <a:lnTo>
                    <a:pt x="1713738" y="1651000"/>
                  </a:lnTo>
                  <a:lnTo>
                    <a:pt x="1722132" y="1714500"/>
                  </a:lnTo>
                  <a:lnTo>
                    <a:pt x="1730222" y="1778000"/>
                  </a:lnTo>
                  <a:lnTo>
                    <a:pt x="1062761" y="1778000"/>
                  </a:lnTo>
                  <a:lnTo>
                    <a:pt x="960894" y="1854200"/>
                  </a:lnTo>
                  <a:lnTo>
                    <a:pt x="353466" y="1854200"/>
                  </a:lnTo>
                  <a:lnTo>
                    <a:pt x="151638" y="1917700"/>
                  </a:lnTo>
                  <a:lnTo>
                    <a:pt x="10312" y="1917700"/>
                  </a:lnTo>
                  <a:lnTo>
                    <a:pt x="9766" y="1981200"/>
                  </a:lnTo>
                  <a:lnTo>
                    <a:pt x="9753" y="2044700"/>
                  </a:lnTo>
                  <a:lnTo>
                    <a:pt x="9817" y="2072919"/>
                  </a:lnTo>
                  <a:lnTo>
                    <a:pt x="9359" y="2033993"/>
                  </a:lnTo>
                  <a:lnTo>
                    <a:pt x="8356" y="1989277"/>
                  </a:lnTo>
                  <a:lnTo>
                    <a:pt x="6718" y="1944814"/>
                  </a:lnTo>
                  <a:lnTo>
                    <a:pt x="3022" y="1944420"/>
                  </a:lnTo>
                  <a:lnTo>
                    <a:pt x="1473" y="1944420"/>
                  </a:lnTo>
                  <a:lnTo>
                    <a:pt x="0" y="1948256"/>
                  </a:lnTo>
                  <a:lnTo>
                    <a:pt x="38" y="1995157"/>
                  </a:lnTo>
                  <a:lnTo>
                    <a:pt x="317" y="2040978"/>
                  </a:lnTo>
                  <a:lnTo>
                    <a:pt x="1066" y="2086051"/>
                  </a:lnTo>
                  <a:lnTo>
                    <a:pt x="2552" y="2130679"/>
                  </a:lnTo>
                  <a:lnTo>
                    <a:pt x="6718" y="2130082"/>
                  </a:lnTo>
                  <a:lnTo>
                    <a:pt x="8407" y="2129675"/>
                  </a:lnTo>
                  <a:lnTo>
                    <a:pt x="10223" y="2125637"/>
                  </a:lnTo>
                  <a:lnTo>
                    <a:pt x="10185" y="2120900"/>
                  </a:lnTo>
                  <a:lnTo>
                    <a:pt x="76504" y="2120900"/>
                  </a:lnTo>
                  <a:lnTo>
                    <a:pt x="109804" y="2044700"/>
                  </a:lnTo>
                  <a:lnTo>
                    <a:pt x="841349" y="2044700"/>
                  </a:lnTo>
                  <a:lnTo>
                    <a:pt x="889800" y="1981200"/>
                  </a:lnTo>
                  <a:lnTo>
                    <a:pt x="1765668" y="1981200"/>
                  </a:lnTo>
                  <a:lnTo>
                    <a:pt x="1772005" y="2044700"/>
                  </a:lnTo>
                  <a:lnTo>
                    <a:pt x="1777936" y="2120900"/>
                  </a:lnTo>
                  <a:lnTo>
                    <a:pt x="1783461" y="2184400"/>
                  </a:lnTo>
                  <a:lnTo>
                    <a:pt x="1788579" y="2184400"/>
                  </a:lnTo>
                  <a:lnTo>
                    <a:pt x="1793303" y="2247900"/>
                  </a:lnTo>
                  <a:lnTo>
                    <a:pt x="1797646" y="2324100"/>
                  </a:lnTo>
                  <a:lnTo>
                    <a:pt x="1801622" y="2324100"/>
                  </a:lnTo>
                  <a:lnTo>
                    <a:pt x="1805216" y="2387600"/>
                  </a:lnTo>
                  <a:lnTo>
                    <a:pt x="1808441" y="2451100"/>
                  </a:lnTo>
                  <a:lnTo>
                    <a:pt x="1811324" y="2527300"/>
                  </a:lnTo>
                  <a:lnTo>
                    <a:pt x="1813852" y="2527300"/>
                  </a:lnTo>
                  <a:lnTo>
                    <a:pt x="1816049" y="2590800"/>
                  </a:lnTo>
                  <a:lnTo>
                    <a:pt x="1817916" y="2654300"/>
                  </a:lnTo>
                  <a:lnTo>
                    <a:pt x="1819452" y="2717800"/>
                  </a:lnTo>
                  <a:lnTo>
                    <a:pt x="1820672" y="2717800"/>
                  </a:lnTo>
                  <a:lnTo>
                    <a:pt x="1821599" y="2794000"/>
                  </a:lnTo>
                  <a:lnTo>
                    <a:pt x="1822208" y="2857500"/>
                  </a:lnTo>
                  <a:lnTo>
                    <a:pt x="1822538" y="2921000"/>
                  </a:lnTo>
                  <a:lnTo>
                    <a:pt x="1822335" y="2997200"/>
                  </a:lnTo>
                  <a:lnTo>
                    <a:pt x="1821827" y="3060700"/>
                  </a:lnTo>
                  <a:lnTo>
                    <a:pt x="1821065" y="3124200"/>
                  </a:lnTo>
                  <a:lnTo>
                    <a:pt x="8077" y="3124200"/>
                  </a:lnTo>
                  <a:lnTo>
                    <a:pt x="7200" y="3200400"/>
                  </a:lnTo>
                  <a:lnTo>
                    <a:pt x="6946" y="3200400"/>
                  </a:lnTo>
                  <a:lnTo>
                    <a:pt x="7213" y="3263900"/>
                  </a:lnTo>
                  <a:lnTo>
                    <a:pt x="7937" y="3327400"/>
                  </a:lnTo>
                  <a:lnTo>
                    <a:pt x="629767" y="3327400"/>
                  </a:lnTo>
                  <a:lnTo>
                    <a:pt x="646849" y="3263900"/>
                  </a:lnTo>
                  <a:lnTo>
                    <a:pt x="1513471" y="3263900"/>
                  </a:lnTo>
                  <a:lnTo>
                    <a:pt x="1521942" y="3327400"/>
                  </a:lnTo>
                  <a:lnTo>
                    <a:pt x="1811502" y="3327400"/>
                  </a:lnTo>
                  <a:lnTo>
                    <a:pt x="1810994" y="3390900"/>
                  </a:lnTo>
                  <a:lnTo>
                    <a:pt x="1808937" y="3390900"/>
                  </a:lnTo>
                  <a:lnTo>
                    <a:pt x="1808251" y="3467100"/>
                  </a:lnTo>
                  <a:lnTo>
                    <a:pt x="1807730" y="3467100"/>
                  </a:lnTo>
                  <a:lnTo>
                    <a:pt x="1807133" y="3530600"/>
                  </a:lnTo>
                  <a:lnTo>
                    <a:pt x="1803692" y="3530600"/>
                  </a:lnTo>
                  <a:lnTo>
                    <a:pt x="1802015" y="3594100"/>
                  </a:lnTo>
                  <a:lnTo>
                    <a:pt x="1800174" y="3594100"/>
                  </a:lnTo>
                  <a:lnTo>
                    <a:pt x="1799628" y="3670300"/>
                  </a:lnTo>
                  <a:lnTo>
                    <a:pt x="1796707" y="3670300"/>
                  </a:lnTo>
                  <a:lnTo>
                    <a:pt x="1795449" y="3733800"/>
                  </a:lnTo>
                  <a:lnTo>
                    <a:pt x="1792668" y="3733800"/>
                  </a:lnTo>
                  <a:lnTo>
                    <a:pt x="1791919" y="3797300"/>
                  </a:lnTo>
                  <a:lnTo>
                    <a:pt x="1789506" y="3797300"/>
                  </a:lnTo>
                  <a:lnTo>
                    <a:pt x="1788515" y="3873500"/>
                  </a:lnTo>
                  <a:lnTo>
                    <a:pt x="1783892" y="3873500"/>
                  </a:lnTo>
                  <a:lnTo>
                    <a:pt x="1783308" y="3937000"/>
                  </a:lnTo>
                  <a:lnTo>
                    <a:pt x="1779257" y="3937000"/>
                  </a:lnTo>
                  <a:lnTo>
                    <a:pt x="1777657" y="4000500"/>
                  </a:lnTo>
                  <a:lnTo>
                    <a:pt x="1775269" y="4000500"/>
                  </a:lnTo>
                  <a:lnTo>
                    <a:pt x="1774634" y="4064000"/>
                  </a:lnTo>
                  <a:lnTo>
                    <a:pt x="1769516" y="4064000"/>
                  </a:lnTo>
                  <a:lnTo>
                    <a:pt x="1768373" y="4140200"/>
                  </a:lnTo>
                  <a:lnTo>
                    <a:pt x="1765173" y="4140200"/>
                  </a:lnTo>
                  <a:lnTo>
                    <a:pt x="1764118" y="4203700"/>
                  </a:lnTo>
                  <a:lnTo>
                    <a:pt x="1759597" y="4203700"/>
                  </a:lnTo>
                  <a:lnTo>
                    <a:pt x="1759000" y="4267200"/>
                  </a:lnTo>
                  <a:lnTo>
                    <a:pt x="1754949" y="4267200"/>
                  </a:lnTo>
                  <a:lnTo>
                    <a:pt x="1753362" y="4343400"/>
                  </a:lnTo>
                  <a:lnTo>
                    <a:pt x="1749933" y="4343400"/>
                  </a:lnTo>
                  <a:lnTo>
                    <a:pt x="1748815" y="4406900"/>
                  </a:lnTo>
                  <a:lnTo>
                    <a:pt x="1743329" y="4406900"/>
                  </a:lnTo>
                  <a:lnTo>
                    <a:pt x="1742719" y="4470400"/>
                  </a:lnTo>
                  <a:lnTo>
                    <a:pt x="1738668" y="4470400"/>
                  </a:lnTo>
                  <a:lnTo>
                    <a:pt x="1737080" y="4546600"/>
                  </a:lnTo>
                  <a:lnTo>
                    <a:pt x="1732826" y="4546600"/>
                  </a:lnTo>
                  <a:lnTo>
                    <a:pt x="1731772" y="4610100"/>
                  </a:lnTo>
                  <a:lnTo>
                    <a:pt x="1727161" y="4610100"/>
                  </a:lnTo>
                  <a:lnTo>
                    <a:pt x="1726590" y="4673600"/>
                  </a:lnTo>
                  <a:lnTo>
                    <a:pt x="1720926" y="4673600"/>
                  </a:lnTo>
                  <a:lnTo>
                    <a:pt x="1719770" y="4737100"/>
                  </a:lnTo>
                  <a:lnTo>
                    <a:pt x="1716633" y="4737100"/>
                  </a:lnTo>
                  <a:lnTo>
                    <a:pt x="1715579" y="4813300"/>
                  </a:lnTo>
                  <a:lnTo>
                    <a:pt x="1710372" y="4813300"/>
                  </a:lnTo>
                  <a:lnTo>
                    <a:pt x="1709699" y="4876800"/>
                  </a:lnTo>
                  <a:lnTo>
                    <a:pt x="1704721" y="4876800"/>
                  </a:lnTo>
                  <a:lnTo>
                    <a:pt x="1703590" y="4940300"/>
                  </a:lnTo>
                  <a:lnTo>
                    <a:pt x="1699463" y="4940300"/>
                  </a:lnTo>
                  <a:lnTo>
                    <a:pt x="1698256" y="5016500"/>
                  </a:lnTo>
                  <a:lnTo>
                    <a:pt x="1693849" y="5016500"/>
                  </a:lnTo>
                  <a:lnTo>
                    <a:pt x="1693075" y="5080000"/>
                  </a:lnTo>
                  <a:lnTo>
                    <a:pt x="1688363" y="5080000"/>
                  </a:lnTo>
                  <a:lnTo>
                    <a:pt x="1687258" y="5143500"/>
                  </a:lnTo>
                  <a:lnTo>
                    <a:pt x="1683042" y="5143500"/>
                  </a:lnTo>
                  <a:lnTo>
                    <a:pt x="1681873" y="5219700"/>
                  </a:lnTo>
                  <a:lnTo>
                    <a:pt x="1677568" y="5219700"/>
                  </a:lnTo>
                  <a:lnTo>
                    <a:pt x="1676793" y="5283200"/>
                  </a:lnTo>
                  <a:lnTo>
                    <a:pt x="1672145" y="5283200"/>
                  </a:lnTo>
                  <a:lnTo>
                    <a:pt x="1671078" y="5346700"/>
                  </a:lnTo>
                  <a:lnTo>
                    <a:pt x="1666951" y="5346700"/>
                  </a:lnTo>
                  <a:lnTo>
                    <a:pt x="1665782" y="5410200"/>
                  </a:lnTo>
                  <a:lnTo>
                    <a:pt x="1661629" y="5410200"/>
                  </a:lnTo>
                  <a:lnTo>
                    <a:pt x="1660906" y="5486400"/>
                  </a:lnTo>
                  <a:lnTo>
                    <a:pt x="1656130" y="5486400"/>
                  </a:lnTo>
                  <a:lnTo>
                    <a:pt x="1654911" y="5549900"/>
                  </a:lnTo>
                  <a:lnTo>
                    <a:pt x="1651673" y="5549900"/>
                  </a:lnTo>
                  <a:lnTo>
                    <a:pt x="1650682" y="5613400"/>
                  </a:lnTo>
                  <a:lnTo>
                    <a:pt x="1646047" y="5613400"/>
                  </a:lnTo>
                  <a:lnTo>
                    <a:pt x="1645437" y="5689600"/>
                  </a:lnTo>
                  <a:lnTo>
                    <a:pt x="1639976" y="5689600"/>
                  </a:lnTo>
                  <a:lnTo>
                    <a:pt x="1638223" y="5753100"/>
                  </a:lnTo>
                  <a:lnTo>
                    <a:pt x="1066380" y="5753100"/>
                  </a:lnTo>
                  <a:lnTo>
                    <a:pt x="1042733" y="5816600"/>
                  </a:lnTo>
                  <a:lnTo>
                    <a:pt x="13792" y="5816600"/>
                  </a:lnTo>
                  <a:lnTo>
                    <a:pt x="7620" y="5880100"/>
                  </a:lnTo>
                  <a:lnTo>
                    <a:pt x="7175" y="5880100"/>
                  </a:lnTo>
                  <a:lnTo>
                    <a:pt x="7404" y="5956300"/>
                  </a:lnTo>
                  <a:lnTo>
                    <a:pt x="6794" y="5956300"/>
                  </a:lnTo>
                  <a:lnTo>
                    <a:pt x="6985" y="6019800"/>
                  </a:lnTo>
                  <a:lnTo>
                    <a:pt x="867879" y="6019800"/>
                  </a:lnTo>
                  <a:lnTo>
                    <a:pt x="920013" y="5956300"/>
                  </a:lnTo>
                  <a:lnTo>
                    <a:pt x="1621840" y="5956300"/>
                  </a:lnTo>
                  <a:lnTo>
                    <a:pt x="1621002" y="6019800"/>
                  </a:lnTo>
                  <a:lnTo>
                    <a:pt x="1615960" y="6019800"/>
                  </a:lnTo>
                  <a:lnTo>
                    <a:pt x="1615147" y="6083300"/>
                  </a:lnTo>
                  <a:lnTo>
                    <a:pt x="1612392" y="6083300"/>
                  </a:lnTo>
                  <a:lnTo>
                    <a:pt x="1610601" y="6159500"/>
                  </a:lnTo>
                  <a:lnTo>
                    <a:pt x="1607540" y="6159500"/>
                  </a:lnTo>
                  <a:lnTo>
                    <a:pt x="1606664" y="6223000"/>
                  </a:lnTo>
                  <a:lnTo>
                    <a:pt x="1602663" y="6223000"/>
                  </a:lnTo>
                  <a:lnTo>
                    <a:pt x="1601508" y="6286500"/>
                  </a:lnTo>
                  <a:lnTo>
                    <a:pt x="1598523" y="6286500"/>
                  </a:lnTo>
                  <a:lnTo>
                    <a:pt x="1597787" y="6362700"/>
                  </a:lnTo>
                  <a:lnTo>
                    <a:pt x="1593329" y="6362700"/>
                  </a:lnTo>
                  <a:lnTo>
                    <a:pt x="1591792" y="6426200"/>
                  </a:lnTo>
                  <a:lnTo>
                    <a:pt x="1589493" y="6426200"/>
                  </a:lnTo>
                  <a:lnTo>
                    <a:pt x="1589036" y="6489700"/>
                  </a:lnTo>
                  <a:lnTo>
                    <a:pt x="1585074" y="6489700"/>
                  </a:lnTo>
                  <a:lnTo>
                    <a:pt x="1583524" y="6553200"/>
                  </a:lnTo>
                  <a:lnTo>
                    <a:pt x="1581327" y="6553200"/>
                  </a:lnTo>
                  <a:lnTo>
                    <a:pt x="1580883" y="6629400"/>
                  </a:lnTo>
                  <a:lnTo>
                    <a:pt x="1578165" y="6629400"/>
                  </a:lnTo>
                  <a:lnTo>
                    <a:pt x="1577086" y="6692900"/>
                  </a:lnTo>
                  <a:lnTo>
                    <a:pt x="1573961" y="6692900"/>
                  </a:lnTo>
                  <a:lnTo>
                    <a:pt x="1573326" y="6756400"/>
                  </a:lnTo>
                  <a:lnTo>
                    <a:pt x="1572082" y="6756400"/>
                  </a:lnTo>
                  <a:lnTo>
                    <a:pt x="1570151" y="6832600"/>
                  </a:lnTo>
                  <a:lnTo>
                    <a:pt x="1567103" y="6832600"/>
                  </a:lnTo>
                  <a:lnTo>
                    <a:pt x="1567167" y="6896100"/>
                  </a:lnTo>
                  <a:lnTo>
                    <a:pt x="758774" y="6896100"/>
                  </a:lnTo>
                  <a:lnTo>
                    <a:pt x="707555" y="6959600"/>
                  </a:lnTo>
                  <a:lnTo>
                    <a:pt x="17157" y="6959600"/>
                  </a:lnTo>
                  <a:lnTo>
                    <a:pt x="11645" y="7028662"/>
                  </a:lnTo>
                  <a:lnTo>
                    <a:pt x="12306" y="7019480"/>
                  </a:lnTo>
                  <a:lnTo>
                    <a:pt x="11061" y="7019480"/>
                  </a:lnTo>
                  <a:lnTo>
                    <a:pt x="11061" y="7037032"/>
                  </a:lnTo>
                  <a:lnTo>
                    <a:pt x="9842" y="7099300"/>
                  </a:lnTo>
                  <a:lnTo>
                    <a:pt x="10566" y="7099300"/>
                  </a:lnTo>
                  <a:lnTo>
                    <a:pt x="10388" y="7151802"/>
                  </a:lnTo>
                  <a:lnTo>
                    <a:pt x="9296" y="7110870"/>
                  </a:lnTo>
                  <a:lnTo>
                    <a:pt x="9080" y="7065010"/>
                  </a:lnTo>
                  <a:lnTo>
                    <a:pt x="11061" y="7037032"/>
                  </a:lnTo>
                  <a:lnTo>
                    <a:pt x="11061" y="7019480"/>
                  </a:lnTo>
                  <a:lnTo>
                    <a:pt x="6591" y="7019480"/>
                  </a:lnTo>
                  <a:lnTo>
                    <a:pt x="3289" y="7019811"/>
                  </a:lnTo>
                  <a:lnTo>
                    <a:pt x="0" y="7023989"/>
                  </a:lnTo>
                  <a:lnTo>
                    <a:pt x="50" y="7072935"/>
                  </a:lnTo>
                  <a:lnTo>
                    <a:pt x="406" y="7120814"/>
                  </a:lnTo>
                  <a:lnTo>
                    <a:pt x="1384" y="7167969"/>
                  </a:lnTo>
                  <a:lnTo>
                    <a:pt x="3289" y="7214756"/>
                  </a:lnTo>
                  <a:lnTo>
                    <a:pt x="17513" y="7212774"/>
                  </a:lnTo>
                  <a:lnTo>
                    <a:pt x="30492" y="7210742"/>
                  </a:lnTo>
                  <a:lnTo>
                    <a:pt x="42240" y="7208571"/>
                  </a:lnTo>
                  <a:lnTo>
                    <a:pt x="52755" y="7206208"/>
                  </a:lnTo>
                  <a:lnTo>
                    <a:pt x="42087" y="7205827"/>
                  </a:lnTo>
                  <a:lnTo>
                    <a:pt x="31940" y="7205624"/>
                  </a:lnTo>
                  <a:lnTo>
                    <a:pt x="10426" y="7205535"/>
                  </a:lnTo>
                  <a:lnTo>
                    <a:pt x="10528" y="7162800"/>
                  </a:lnTo>
                  <a:lnTo>
                    <a:pt x="449872" y="7162800"/>
                  </a:lnTo>
                  <a:lnTo>
                    <a:pt x="499186" y="7099300"/>
                  </a:lnTo>
                  <a:lnTo>
                    <a:pt x="1556131" y="7099300"/>
                  </a:lnTo>
                  <a:lnTo>
                    <a:pt x="1547456" y="7899400"/>
                  </a:lnTo>
                  <a:lnTo>
                    <a:pt x="753491" y="7899400"/>
                  </a:lnTo>
                  <a:lnTo>
                    <a:pt x="702919" y="7835900"/>
                  </a:lnTo>
                  <a:lnTo>
                    <a:pt x="10629" y="7835900"/>
                  </a:lnTo>
                  <a:lnTo>
                    <a:pt x="9867" y="7899400"/>
                  </a:lnTo>
                  <a:lnTo>
                    <a:pt x="9829" y="7975422"/>
                  </a:lnTo>
                  <a:lnTo>
                    <a:pt x="60528" y="8039100"/>
                  </a:lnTo>
                  <a:lnTo>
                    <a:pt x="1011339" y="8039100"/>
                  </a:lnTo>
                  <a:lnTo>
                    <a:pt x="1061237" y="8102600"/>
                  </a:lnTo>
                  <a:lnTo>
                    <a:pt x="1551762" y="8102600"/>
                  </a:lnTo>
                  <a:lnTo>
                    <a:pt x="1564665" y="8978900"/>
                  </a:lnTo>
                  <a:lnTo>
                    <a:pt x="1744103" y="8978900"/>
                  </a:lnTo>
                  <a:lnTo>
                    <a:pt x="1732699" y="8242300"/>
                  </a:lnTo>
                  <a:lnTo>
                    <a:pt x="1732635" y="8102600"/>
                  </a:lnTo>
                  <a:lnTo>
                    <a:pt x="2599029" y="8102600"/>
                  </a:lnTo>
                  <a:lnTo>
                    <a:pt x="2598064" y="8178800"/>
                  </a:lnTo>
                  <a:lnTo>
                    <a:pt x="2597073" y="8178800"/>
                  </a:lnTo>
                  <a:lnTo>
                    <a:pt x="2596045" y="8242300"/>
                  </a:lnTo>
                  <a:lnTo>
                    <a:pt x="2592946" y="8382000"/>
                  </a:lnTo>
                  <a:lnTo>
                    <a:pt x="2591943" y="8445500"/>
                  </a:lnTo>
                  <a:lnTo>
                    <a:pt x="2590965" y="8509000"/>
                  </a:lnTo>
                  <a:lnTo>
                    <a:pt x="2590038" y="8572500"/>
                  </a:lnTo>
                  <a:lnTo>
                    <a:pt x="2589174" y="8572500"/>
                  </a:lnTo>
                  <a:lnTo>
                    <a:pt x="2588374" y="8648700"/>
                  </a:lnTo>
                  <a:lnTo>
                    <a:pt x="2587650" y="8712200"/>
                  </a:lnTo>
                  <a:lnTo>
                    <a:pt x="2587028" y="8775700"/>
                  </a:lnTo>
                  <a:lnTo>
                    <a:pt x="2586507" y="8851900"/>
                  </a:lnTo>
                  <a:lnTo>
                    <a:pt x="2586126" y="8851900"/>
                  </a:lnTo>
                  <a:lnTo>
                    <a:pt x="2585847" y="8915400"/>
                  </a:lnTo>
                  <a:lnTo>
                    <a:pt x="2585732" y="8953500"/>
                  </a:lnTo>
                  <a:lnTo>
                    <a:pt x="2585656" y="8978900"/>
                  </a:lnTo>
                  <a:lnTo>
                    <a:pt x="2772549" y="8978900"/>
                  </a:lnTo>
                  <a:lnTo>
                    <a:pt x="2772651" y="8953500"/>
                  </a:lnTo>
                  <a:lnTo>
                    <a:pt x="2772778" y="8915400"/>
                  </a:lnTo>
                  <a:lnTo>
                    <a:pt x="2773184" y="8775700"/>
                  </a:lnTo>
                  <a:lnTo>
                    <a:pt x="2773730" y="8712200"/>
                  </a:lnTo>
                  <a:lnTo>
                    <a:pt x="2775254" y="8572500"/>
                  </a:lnTo>
                  <a:lnTo>
                    <a:pt x="2776232" y="8509000"/>
                  </a:lnTo>
                  <a:lnTo>
                    <a:pt x="2777337" y="8445500"/>
                  </a:lnTo>
                  <a:lnTo>
                    <a:pt x="2778582" y="8382000"/>
                  </a:lnTo>
                  <a:lnTo>
                    <a:pt x="2779953" y="8382000"/>
                  </a:lnTo>
                  <a:lnTo>
                    <a:pt x="2781439" y="8305800"/>
                  </a:lnTo>
                  <a:lnTo>
                    <a:pt x="2783052" y="8242300"/>
                  </a:lnTo>
                  <a:lnTo>
                    <a:pt x="2784792" y="8178800"/>
                  </a:lnTo>
                  <a:lnTo>
                    <a:pt x="2786634" y="8178800"/>
                  </a:lnTo>
                  <a:lnTo>
                    <a:pt x="2788589" y="8102600"/>
                  </a:lnTo>
                  <a:lnTo>
                    <a:pt x="2792831" y="8102600"/>
                  </a:lnTo>
                  <a:lnTo>
                    <a:pt x="3681831" y="8039100"/>
                  </a:lnTo>
                  <a:lnTo>
                    <a:pt x="3678428" y="8102600"/>
                  </a:lnTo>
                  <a:lnTo>
                    <a:pt x="3674846" y="8178800"/>
                  </a:lnTo>
                  <a:lnTo>
                    <a:pt x="3671100" y="8242300"/>
                  </a:lnTo>
                  <a:lnTo>
                    <a:pt x="3667188" y="8305800"/>
                  </a:lnTo>
                  <a:lnTo>
                    <a:pt x="3663150" y="8305800"/>
                  </a:lnTo>
                  <a:lnTo>
                    <a:pt x="3658959" y="8382000"/>
                  </a:lnTo>
                  <a:lnTo>
                    <a:pt x="3654653" y="8445500"/>
                  </a:lnTo>
                  <a:lnTo>
                    <a:pt x="3650234" y="8509000"/>
                  </a:lnTo>
                  <a:lnTo>
                    <a:pt x="3645712" y="8509000"/>
                  </a:lnTo>
                  <a:lnTo>
                    <a:pt x="3641090" y="8572500"/>
                  </a:lnTo>
                  <a:lnTo>
                    <a:pt x="3636391" y="8648700"/>
                  </a:lnTo>
                  <a:lnTo>
                    <a:pt x="3631628" y="8712200"/>
                  </a:lnTo>
                  <a:lnTo>
                    <a:pt x="3626789" y="8712200"/>
                  </a:lnTo>
                  <a:lnTo>
                    <a:pt x="3621913" y="8775700"/>
                  </a:lnTo>
                  <a:lnTo>
                    <a:pt x="3616985" y="8851900"/>
                  </a:lnTo>
                  <a:lnTo>
                    <a:pt x="3612032" y="8915400"/>
                  </a:lnTo>
                  <a:lnTo>
                    <a:pt x="3607066" y="8915400"/>
                  </a:lnTo>
                  <a:lnTo>
                    <a:pt x="3602253" y="8978900"/>
                  </a:lnTo>
                  <a:lnTo>
                    <a:pt x="3793883" y="8978900"/>
                  </a:lnTo>
                  <a:lnTo>
                    <a:pt x="3798582" y="8915400"/>
                  </a:lnTo>
                  <a:lnTo>
                    <a:pt x="3803662" y="8915400"/>
                  </a:lnTo>
                  <a:lnTo>
                    <a:pt x="3808679" y="8851900"/>
                  </a:lnTo>
                  <a:lnTo>
                    <a:pt x="3813606" y="8775700"/>
                  </a:lnTo>
                  <a:lnTo>
                    <a:pt x="3818458" y="8712200"/>
                  </a:lnTo>
                  <a:lnTo>
                    <a:pt x="3823233" y="8712200"/>
                  </a:lnTo>
                  <a:lnTo>
                    <a:pt x="3827919" y="8648700"/>
                  </a:lnTo>
                  <a:lnTo>
                    <a:pt x="3832529" y="8572500"/>
                  </a:lnTo>
                  <a:lnTo>
                    <a:pt x="3837063" y="8509000"/>
                  </a:lnTo>
                  <a:lnTo>
                    <a:pt x="3841508" y="8509000"/>
                  </a:lnTo>
                  <a:lnTo>
                    <a:pt x="3845864" y="8445500"/>
                  </a:lnTo>
                  <a:lnTo>
                    <a:pt x="3850132" y="8382000"/>
                  </a:lnTo>
                  <a:lnTo>
                    <a:pt x="3854323" y="8305800"/>
                  </a:lnTo>
                  <a:lnTo>
                    <a:pt x="3858412" y="8242300"/>
                  </a:lnTo>
                  <a:lnTo>
                    <a:pt x="3862413" y="8242300"/>
                  </a:lnTo>
                  <a:lnTo>
                    <a:pt x="3866337" y="8178800"/>
                  </a:lnTo>
                  <a:lnTo>
                    <a:pt x="3870160" y="8102600"/>
                  </a:lnTo>
                  <a:lnTo>
                    <a:pt x="3873881" y="8039100"/>
                  </a:lnTo>
                  <a:lnTo>
                    <a:pt x="4735703" y="8039100"/>
                  </a:lnTo>
                  <a:lnTo>
                    <a:pt x="4739525" y="8102600"/>
                  </a:lnTo>
                  <a:lnTo>
                    <a:pt x="4745228" y="8242300"/>
                  </a:lnTo>
                  <a:lnTo>
                    <a:pt x="4747501" y="8242300"/>
                  </a:lnTo>
                  <a:lnTo>
                    <a:pt x="4749673" y="8305800"/>
                  </a:lnTo>
                  <a:lnTo>
                    <a:pt x="4751946" y="8382000"/>
                  </a:lnTo>
                  <a:lnTo>
                    <a:pt x="4754537" y="8382000"/>
                  </a:lnTo>
                  <a:lnTo>
                    <a:pt x="4757636" y="8445500"/>
                  </a:lnTo>
                  <a:lnTo>
                    <a:pt x="4784928" y="8978900"/>
                  </a:lnTo>
                  <a:lnTo>
                    <a:pt x="4976660" y="8978900"/>
                  </a:lnTo>
                  <a:lnTo>
                    <a:pt x="4927549" y="8039100"/>
                  </a:lnTo>
                  <a:lnTo>
                    <a:pt x="5761317" y="8039100"/>
                  </a:lnTo>
                  <a:lnTo>
                    <a:pt x="5763730" y="8102600"/>
                  </a:lnTo>
                  <a:lnTo>
                    <a:pt x="5766536" y="8102600"/>
                  </a:lnTo>
                  <a:lnTo>
                    <a:pt x="5769699" y="8178800"/>
                  </a:lnTo>
                  <a:lnTo>
                    <a:pt x="5773191" y="8178800"/>
                  </a:lnTo>
                  <a:lnTo>
                    <a:pt x="5776963" y="8242300"/>
                  </a:lnTo>
                  <a:lnTo>
                    <a:pt x="5780964" y="8305800"/>
                  </a:lnTo>
                  <a:lnTo>
                    <a:pt x="5785180" y="8382000"/>
                  </a:lnTo>
                  <a:lnTo>
                    <a:pt x="5789561" y="8382000"/>
                  </a:lnTo>
                  <a:lnTo>
                    <a:pt x="5794070" y="8445500"/>
                  </a:lnTo>
                  <a:lnTo>
                    <a:pt x="5798655" y="8509000"/>
                  </a:lnTo>
                  <a:lnTo>
                    <a:pt x="5803290" y="8572500"/>
                  </a:lnTo>
                  <a:lnTo>
                    <a:pt x="5807938" y="8712200"/>
                  </a:lnTo>
                  <a:lnTo>
                    <a:pt x="5812548" y="8775700"/>
                  </a:lnTo>
                  <a:lnTo>
                    <a:pt x="5817095" y="8851900"/>
                  </a:lnTo>
                  <a:lnTo>
                    <a:pt x="5821527" y="8915400"/>
                  </a:lnTo>
                  <a:lnTo>
                    <a:pt x="5825426" y="8978900"/>
                  </a:lnTo>
                  <a:lnTo>
                    <a:pt x="6015609" y="8978900"/>
                  </a:lnTo>
                  <a:lnTo>
                    <a:pt x="5957659" y="8039100"/>
                  </a:lnTo>
                  <a:lnTo>
                    <a:pt x="6643637" y="8039100"/>
                  </a:lnTo>
                  <a:lnTo>
                    <a:pt x="6648996" y="8102600"/>
                  </a:lnTo>
                  <a:lnTo>
                    <a:pt x="6659550" y="8178800"/>
                  </a:lnTo>
                  <a:lnTo>
                    <a:pt x="6664820" y="8242300"/>
                  </a:lnTo>
                  <a:lnTo>
                    <a:pt x="6670129" y="8305800"/>
                  </a:lnTo>
                  <a:lnTo>
                    <a:pt x="6675514" y="8305800"/>
                  </a:lnTo>
                  <a:lnTo>
                    <a:pt x="6680987" y="8382000"/>
                  </a:lnTo>
                  <a:lnTo>
                    <a:pt x="6686664" y="8445500"/>
                  </a:lnTo>
                  <a:lnTo>
                    <a:pt x="6692405" y="8445500"/>
                  </a:lnTo>
                  <a:lnTo>
                    <a:pt x="6698221" y="8509000"/>
                  </a:lnTo>
                  <a:lnTo>
                    <a:pt x="6704127" y="8572500"/>
                  </a:lnTo>
                  <a:lnTo>
                    <a:pt x="6710134" y="8648700"/>
                  </a:lnTo>
                  <a:lnTo>
                    <a:pt x="6716255" y="8648700"/>
                  </a:lnTo>
                  <a:lnTo>
                    <a:pt x="6722504" y="8712200"/>
                  </a:lnTo>
                  <a:lnTo>
                    <a:pt x="6728841" y="8775700"/>
                  </a:lnTo>
                  <a:lnTo>
                    <a:pt x="6735331" y="8775700"/>
                  </a:lnTo>
                  <a:lnTo>
                    <a:pt x="6741960" y="8851900"/>
                  </a:lnTo>
                  <a:lnTo>
                    <a:pt x="6748666" y="8915400"/>
                  </a:lnTo>
                  <a:lnTo>
                    <a:pt x="6760896" y="8978900"/>
                  </a:lnTo>
                  <a:lnTo>
                    <a:pt x="6946697" y="8978900"/>
                  </a:lnTo>
                  <a:lnTo>
                    <a:pt x="6940359" y="8915400"/>
                  </a:lnTo>
                  <a:lnTo>
                    <a:pt x="6933463" y="8851900"/>
                  </a:lnTo>
                  <a:lnTo>
                    <a:pt x="6926643" y="8775700"/>
                  </a:lnTo>
                  <a:lnTo>
                    <a:pt x="6919912" y="8775700"/>
                  </a:lnTo>
                  <a:lnTo>
                    <a:pt x="6913245" y="8712200"/>
                  </a:lnTo>
                  <a:lnTo>
                    <a:pt x="6906666" y="8648700"/>
                  </a:lnTo>
                  <a:lnTo>
                    <a:pt x="6900151" y="8572500"/>
                  </a:lnTo>
                  <a:lnTo>
                    <a:pt x="6893700" y="8572500"/>
                  </a:lnTo>
                  <a:lnTo>
                    <a:pt x="6834746" y="8039100"/>
                  </a:lnTo>
                  <a:lnTo>
                    <a:pt x="8112074" y="8039100"/>
                  </a:lnTo>
                  <a:lnTo>
                    <a:pt x="8133842" y="8242300"/>
                  </a:lnTo>
                  <a:lnTo>
                    <a:pt x="8141068" y="8242300"/>
                  </a:lnTo>
                  <a:lnTo>
                    <a:pt x="8148256" y="8305800"/>
                  </a:lnTo>
                  <a:lnTo>
                    <a:pt x="8155381" y="8382000"/>
                  </a:lnTo>
                  <a:lnTo>
                    <a:pt x="8162442" y="8445500"/>
                  </a:lnTo>
                  <a:lnTo>
                    <a:pt x="8169427" y="8445500"/>
                  </a:lnTo>
                  <a:lnTo>
                    <a:pt x="8176323" y="8509000"/>
                  </a:lnTo>
                  <a:lnTo>
                    <a:pt x="8183092" y="8572500"/>
                  </a:lnTo>
                  <a:lnTo>
                    <a:pt x="8189760" y="8648700"/>
                  </a:lnTo>
                  <a:lnTo>
                    <a:pt x="8196288" y="8648700"/>
                  </a:lnTo>
                  <a:lnTo>
                    <a:pt x="8202663" y="8712200"/>
                  </a:lnTo>
                  <a:lnTo>
                    <a:pt x="8208873" y="8775700"/>
                  </a:lnTo>
                  <a:lnTo>
                    <a:pt x="8214919" y="8851900"/>
                  </a:lnTo>
                  <a:lnTo>
                    <a:pt x="8220773" y="8851900"/>
                  </a:lnTo>
                  <a:lnTo>
                    <a:pt x="8226425" y="8915400"/>
                  </a:lnTo>
                  <a:lnTo>
                    <a:pt x="8231365" y="8978900"/>
                  </a:lnTo>
                  <a:lnTo>
                    <a:pt x="8418246" y="8978900"/>
                  </a:lnTo>
                  <a:lnTo>
                    <a:pt x="8413343" y="8915400"/>
                  </a:lnTo>
                  <a:lnTo>
                    <a:pt x="8407755" y="8851900"/>
                  </a:lnTo>
                  <a:lnTo>
                    <a:pt x="8401977" y="8851900"/>
                  </a:lnTo>
                  <a:lnTo>
                    <a:pt x="8396021" y="8775700"/>
                  </a:lnTo>
                  <a:lnTo>
                    <a:pt x="8389912" y="8712200"/>
                  </a:lnTo>
                  <a:lnTo>
                    <a:pt x="8383651" y="8648700"/>
                  </a:lnTo>
                  <a:lnTo>
                    <a:pt x="8377237" y="8648700"/>
                  </a:lnTo>
                  <a:lnTo>
                    <a:pt x="8370710" y="8572500"/>
                  </a:lnTo>
                  <a:lnTo>
                    <a:pt x="8364055" y="8509000"/>
                  </a:lnTo>
                  <a:lnTo>
                    <a:pt x="8357298" y="8445500"/>
                  </a:lnTo>
                  <a:lnTo>
                    <a:pt x="8350440" y="8445500"/>
                  </a:lnTo>
                  <a:lnTo>
                    <a:pt x="8343506" y="8382000"/>
                  </a:lnTo>
                  <a:lnTo>
                    <a:pt x="8336496" y="8305800"/>
                  </a:lnTo>
                  <a:lnTo>
                    <a:pt x="8329435" y="8242300"/>
                  </a:lnTo>
                  <a:lnTo>
                    <a:pt x="8322310" y="8242300"/>
                  </a:lnTo>
                  <a:lnTo>
                    <a:pt x="8315160" y="8178800"/>
                  </a:lnTo>
                  <a:lnTo>
                    <a:pt x="8293570" y="7975422"/>
                  </a:lnTo>
                  <a:lnTo>
                    <a:pt x="9461703" y="7975422"/>
                  </a:lnTo>
                  <a:lnTo>
                    <a:pt x="9464370" y="8039100"/>
                  </a:lnTo>
                  <a:lnTo>
                    <a:pt x="9466974" y="8039100"/>
                  </a:lnTo>
                  <a:lnTo>
                    <a:pt x="9469501" y="8102600"/>
                  </a:lnTo>
                  <a:lnTo>
                    <a:pt x="9471977" y="8178800"/>
                  </a:lnTo>
                  <a:lnTo>
                    <a:pt x="9474378" y="8242300"/>
                  </a:lnTo>
                  <a:lnTo>
                    <a:pt x="9476727" y="8242300"/>
                  </a:lnTo>
                  <a:lnTo>
                    <a:pt x="9479001" y="8305800"/>
                  </a:lnTo>
                  <a:lnTo>
                    <a:pt x="9481210" y="8382000"/>
                  </a:lnTo>
                  <a:lnTo>
                    <a:pt x="9483357" y="8445500"/>
                  </a:lnTo>
                  <a:lnTo>
                    <a:pt x="9485439" y="8445500"/>
                  </a:lnTo>
                  <a:lnTo>
                    <a:pt x="9487446" y="8509000"/>
                  </a:lnTo>
                  <a:lnTo>
                    <a:pt x="9489402" y="8572500"/>
                  </a:lnTo>
                  <a:lnTo>
                    <a:pt x="9491281" y="8648700"/>
                  </a:lnTo>
                  <a:lnTo>
                    <a:pt x="9493110" y="8648700"/>
                  </a:lnTo>
                  <a:lnTo>
                    <a:pt x="9494863" y="8712200"/>
                  </a:lnTo>
                  <a:lnTo>
                    <a:pt x="9496539" y="8775700"/>
                  </a:lnTo>
                  <a:lnTo>
                    <a:pt x="9498165" y="8775700"/>
                  </a:lnTo>
                  <a:lnTo>
                    <a:pt x="9499727" y="8851900"/>
                  </a:lnTo>
                  <a:lnTo>
                    <a:pt x="9501213" y="8915400"/>
                  </a:lnTo>
                  <a:lnTo>
                    <a:pt x="9502496" y="8978900"/>
                  </a:lnTo>
                  <a:lnTo>
                    <a:pt x="9693669" y="8978900"/>
                  </a:lnTo>
                  <a:lnTo>
                    <a:pt x="9655912" y="7975422"/>
                  </a:lnTo>
                  <a:lnTo>
                    <a:pt x="9698241" y="7975422"/>
                  </a:lnTo>
                  <a:lnTo>
                    <a:pt x="10423855" y="7899400"/>
                  </a:lnTo>
                  <a:lnTo>
                    <a:pt x="10428135" y="7975422"/>
                  </a:lnTo>
                  <a:lnTo>
                    <a:pt x="10432580" y="8039100"/>
                  </a:lnTo>
                  <a:lnTo>
                    <a:pt x="10437152" y="8039100"/>
                  </a:lnTo>
                  <a:lnTo>
                    <a:pt x="10441864" y="8102600"/>
                  </a:lnTo>
                  <a:lnTo>
                    <a:pt x="10446702" y="8178800"/>
                  </a:lnTo>
                  <a:lnTo>
                    <a:pt x="10451681" y="8242300"/>
                  </a:lnTo>
                  <a:lnTo>
                    <a:pt x="10456774" y="8242300"/>
                  </a:lnTo>
                  <a:lnTo>
                    <a:pt x="10462006" y="8305800"/>
                  </a:lnTo>
                  <a:lnTo>
                    <a:pt x="10467353" y="8382000"/>
                  </a:lnTo>
                  <a:lnTo>
                    <a:pt x="10472839" y="8445500"/>
                  </a:lnTo>
                  <a:lnTo>
                    <a:pt x="10478440" y="8445500"/>
                  </a:lnTo>
                  <a:lnTo>
                    <a:pt x="10484155" y="8509000"/>
                  </a:lnTo>
                  <a:lnTo>
                    <a:pt x="10489984" y="8572500"/>
                  </a:lnTo>
                  <a:lnTo>
                    <a:pt x="10495940" y="8648700"/>
                  </a:lnTo>
                  <a:lnTo>
                    <a:pt x="10502011" y="8648700"/>
                  </a:lnTo>
                  <a:lnTo>
                    <a:pt x="10508183" y="8712200"/>
                  </a:lnTo>
                  <a:lnTo>
                    <a:pt x="10514470" y="8775700"/>
                  </a:lnTo>
                  <a:lnTo>
                    <a:pt x="10520870" y="8775700"/>
                  </a:lnTo>
                  <a:lnTo>
                    <a:pt x="10527373" y="8851900"/>
                  </a:lnTo>
                  <a:lnTo>
                    <a:pt x="10533977" y="8915400"/>
                  </a:lnTo>
                  <a:lnTo>
                    <a:pt x="10540073" y="8978900"/>
                  </a:lnTo>
                  <a:lnTo>
                    <a:pt x="10734358" y="8978900"/>
                  </a:lnTo>
                  <a:lnTo>
                    <a:pt x="10728020" y="8915400"/>
                  </a:lnTo>
                  <a:lnTo>
                    <a:pt x="10721150" y="8851900"/>
                  </a:lnTo>
                  <a:lnTo>
                    <a:pt x="10714393" y="8851900"/>
                  </a:lnTo>
                  <a:lnTo>
                    <a:pt x="10707751" y="8775700"/>
                  </a:lnTo>
                  <a:lnTo>
                    <a:pt x="10701223" y="8712200"/>
                  </a:lnTo>
                  <a:lnTo>
                    <a:pt x="10694810" y="8648700"/>
                  </a:lnTo>
                  <a:lnTo>
                    <a:pt x="10688523" y="8648700"/>
                  </a:lnTo>
                  <a:lnTo>
                    <a:pt x="10682364" y="8572500"/>
                  </a:lnTo>
                  <a:lnTo>
                    <a:pt x="10676319" y="8509000"/>
                  </a:lnTo>
                  <a:lnTo>
                    <a:pt x="10670413" y="8445500"/>
                  </a:lnTo>
                  <a:lnTo>
                    <a:pt x="10664622" y="8445500"/>
                  </a:lnTo>
                  <a:lnTo>
                    <a:pt x="10658970" y="8382000"/>
                  </a:lnTo>
                  <a:lnTo>
                    <a:pt x="10653459" y="8305800"/>
                  </a:lnTo>
                  <a:lnTo>
                    <a:pt x="10648086" y="8242300"/>
                  </a:lnTo>
                  <a:lnTo>
                    <a:pt x="10642841" y="8242300"/>
                  </a:lnTo>
                  <a:lnTo>
                    <a:pt x="10637749" y="8178800"/>
                  </a:lnTo>
                  <a:lnTo>
                    <a:pt x="10632796" y="8102600"/>
                  </a:lnTo>
                  <a:lnTo>
                    <a:pt x="10627995" y="8039100"/>
                  </a:lnTo>
                  <a:lnTo>
                    <a:pt x="10623334" y="7975422"/>
                  </a:lnTo>
                  <a:lnTo>
                    <a:pt x="10618838" y="7975422"/>
                  </a:lnTo>
                  <a:lnTo>
                    <a:pt x="10614495" y="7899400"/>
                  </a:lnTo>
                  <a:lnTo>
                    <a:pt x="11611305" y="7835900"/>
                  </a:lnTo>
                  <a:lnTo>
                    <a:pt x="11612220" y="7899400"/>
                  </a:lnTo>
                  <a:lnTo>
                    <a:pt x="11613071" y="7899400"/>
                  </a:lnTo>
                  <a:lnTo>
                    <a:pt x="11613845" y="7975422"/>
                  </a:lnTo>
                  <a:lnTo>
                    <a:pt x="11614569" y="8039100"/>
                  </a:lnTo>
                  <a:lnTo>
                    <a:pt x="11615230" y="8102600"/>
                  </a:lnTo>
                  <a:lnTo>
                    <a:pt x="11615826" y="8102600"/>
                  </a:lnTo>
                  <a:lnTo>
                    <a:pt x="11616360" y="8178800"/>
                  </a:lnTo>
                  <a:lnTo>
                    <a:pt x="11616855" y="8242300"/>
                  </a:lnTo>
                  <a:lnTo>
                    <a:pt x="11617287" y="8305800"/>
                  </a:lnTo>
                  <a:lnTo>
                    <a:pt x="11617668" y="8305800"/>
                  </a:lnTo>
                  <a:lnTo>
                    <a:pt x="11618303" y="8445500"/>
                  </a:lnTo>
                  <a:lnTo>
                    <a:pt x="11618557" y="8509000"/>
                  </a:lnTo>
                  <a:lnTo>
                    <a:pt x="11618760" y="8509000"/>
                  </a:lnTo>
                  <a:lnTo>
                    <a:pt x="11618938" y="8572500"/>
                  </a:lnTo>
                  <a:lnTo>
                    <a:pt x="11619065" y="8648700"/>
                  </a:lnTo>
                  <a:lnTo>
                    <a:pt x="11619243" y="8712200"/>
                  </a:lnTo>
                  <a:lnTo>
                    <a:pt x="11619154" y="8851900"/>
                  </a:lnTo>
                  <a:lnTo>
                    <a:pt x="11619052" y="8978900"/>
                  </a:lnTo>
                  <a:lnTo>
                    <a:pt x="11807660" y="8978900"/>
                  </a:lnTo>
                  <a:lnTo>
                    <a:pt x="11807660" y="7835900"/>
                  </a:lnTo>
                  <a:lnTo>
                    <a:pt x="12067680" y="7835900"/>
                  </a:lnTo>
                  <a:lnTo>
                    <a:pt x="12173356" y="7772400"/>
                  </a:lnTo>
                  <a:lnTo>
                    <a:pt x="12280189" y="7772400"/>
                  </a:lnTo>
                  <a:lnTo>
                    <a:pt x="12284837" y="7835900"/>
                  </a:lnTo>
                  <a:lnTo>
                    <a:pt x="12289688" y="7899400"/>
                  </a:lnTo>
                  <a:lnTo>
                    <a:pt x="12294705" y="7975422"/>
                  </a:lnTo>
                  <a:lnTo>
                    <a:pt x="12299912" y="7975422"/>
                  </a:lnTo>
                  <a:lnTo>
                    <a:pt x="12305322" y="8039100"/>
                  </a:lnTo>
                  <a:lnTo>
                    <a:pt x="12310897" y="8102600"/>
                  </a:lnTo>
                  <a:lnTo>
                    <a:pt x="12316663" y="8178800"/>
                  </a:lnTo>
                  <a:lnTo>
                    <a:pt x="12322594" y="8178800"/>
                  </a:lnTo>
                  <a:lnTo>
                    <a:pt x="12328690" y="8242300"/>
                  </a:lnTo>
                  <a:lnTo>
                    <a:pt x="12334977" y="8305800"/>
                  </a:lnTo>
                  <a:lnTo>
                    <a:pt x="12341416" y="8382000"/>
                  </a:lnTo>
                  <a:lnTo>
                    <a:pt x="12348032" y="8382000"/>
                  </a:lnTo>
                  <a:lnTo>
                    <a:pt x="12354814" y="8445500"/>
                  </a:lnTo>
                  <a:lnTo>
                    <a:pt x="12361761" y="8509000"/>
                  </a:lnTo>
                  <a:lnTo>
                    <a:pt x="12368860" y="8572500"/>
                  </a:lnTo>
                  <a:lnTo>
                    <a:pt x="12376125" y="8572500"/>
                  </a:lnTo>
                  <a:lnTo>
                    <a:pt x="12383554" y="8648700"/>
                  </a:lnTo>
                  <a:lnTo>
                    <a:pt x="12391123" y="8712200"/>
                  </a:lnTo>
                  <a:lnTo>
                    <a:pt x="12398858" y="8775700"/>
                  </a:lnTo>
                  <a:lnTo>
                    <a:pt x="12406732" y="8775700"/>
                  </a:lnTo>
                  <a:lnTo>
                    <a:pt x="12414758" y="8851900"/>
                  </a:lnTo>
                  <a:lnTo>
                    <a:pt x="12422937" y="8915400"/>
                  </a:lnTo>
                  <a:lnTo>
                    <a:pt x="12430493" y="8978900"/>
                  </a:lnTo>
                  <a:lnTo>
                    <a:pt x="12624968" y="8978900"/>
                  </a:lnTo>
                  <a:lnTo>
                    <a:pt x="12617488" y="8915400"/>
                  </a:lnTo>
                  <a:lnTo>
                    <a:pt x="12609386" y="8851900"/>
                  </a:lnTo>
                  <a:lnTo>
                    <a:pt x="12601423" y="8851900"/>
                  </a:lnTo>
                  <a:lnTo>
                    <a:pt x="12593599" y="8775700"/>
                  </a:lnTo>
                  <a:lnTo>
                    <a:pt x="12585929" y="8712200"/>
                  </a:lnTo>
                  <a:lnTo>
                    <a:pt x="12578398" y="8648700"/>
                  </a:lnTo>
                  <a:lnTo>
                    <a:pt x="12571032" y="8648700"/>
                  </a:lnTo>
                  <a:lnTo>
                    <a:pt x="12563805" y="8572500"/>
                  </a:lnTo>
                  <a:lnTo>
                    <a:pt x="12556744" y="8509000"/>
                  </a:lnTo>
                  <a:lnTo>
                    <a:pt x="12549848" y="8509000"/>
                  </a:lnTo>
                  <a:lnTo>
                    <a:pt x="12543117" y="8445500"/>
                  </a:lnTo>
                  <a:lnTo>
                    <a:pt x="12536551" y="8382000"/>
                  </a:lnTo>
                  <a:lnTo>
                    <a:pt x="12530163" y="8305800"/>
                  </a:lnTo>
                  <a:lnTo>
                    <a:pt x="12523953" y="8305800"/>
                  </a:lnTo>
                  <a:lnTo>
                    <a:pt x="12517907" y="8242300"/>
                  </a:lnTo>
                  <a:lnTo>
                    <a:pt x="12512053" y="8178800"/>
                  </a:lnTo>
                  <a:lnTo>
                    <a:pt x="12506389" y="8102600"/>
                  </a:lnTo>
                  <a:lnTo>
                    <a:pt x="12500902" y="8102600"/>
                  </a:lnTo>
                  <a:lnTo>
                    <a:pt x="12495238" y="8039100"/>
                  </a:lnTo>
                  <a:lnTo>
                    <a:pt x="12489675" y="7975422"/>
                  </a:lnTo>
                  <a:lnTo>
                    <a:pt x="12484227" y="7899400"/>
                  </a:lnTo>
                  <a:lnTo>
                    <a:pt x="12478830" y="7835900"/>
                  </a:lnTo>
                  <a:lnTo>
                    <a:pt x="12472975" y="7835900"/>
                  </a:lnTo>
                  <a:lnTo>
                    <a:pt x="12472975" y="7772400"/>
                  </a:lnTo>
                  <a:lnTo>
                    <a:pt x="12473318" y="7772400"/>
                  </a:lnTo>
                  <a:lnTo>
                    <a:pt x="13914857" y="7708900"/>
                  </a:lnTo>
                  <a:lnTo>
                    <a:pt x="13921753" y="7708900"/>
                  </a:lnTo>
                  <a:lnTo>
                    <a:pt x="13924712" y="7772400"/>
                  </a:lnTo>
                  <a:lnTo>
                    <a:pt x="13927950" y="7772400"/>
                  </a:lnTo>
                  <a:lnTo>
                    <a:pt x="13931443" y="7835900"/>
                  </a:lnTo>
                  <a:lnTo>
                    <a:pt x="13935177" y="7835900"/>
                  </a:lnTo>
                  <a:lnTo>
                    <a:pt x="13939114" y="7899400"/>
                  </a:lnTo>
                  <a:lnTo>
                    <a:pt x="13943216" y="7975422"/>
                  </a:lnTo>
                  <a:lnTo>
                    <a:pt x="13947470" y="7975422"/>
                  </a:lnTo>
                  <a:lnTo>
                    <a:pt x="13951865" y="8039100"/>
                  </a:lnTo>
                  <a:lnTo>
                    <a:pt x="13956348" y="8102600"/>
                  </a:lnTo>
                  <a:lnTo>
                    <a:pt x="13960907" y="8178800"/>
                  </a:lnTo>
                  <a:lnTo>
                    <a:pt x="13974712" y="8382000"/>
                  </a:lnTo>
                  <a:lnTo>
                    <a:pt x="13979271" y="8445500"/>
                  </a:lnTo>
                  <a:lnTo>
                    <a:pt x="13983767" y="8509000"/>
                  </a:lnTo>
                  <a:lnTo>
                    <a:pt x="13988174" y="8572500"/>
                  </a:lnTo>
                  <a:lnTo>
                    <a:pt x="13992466" y="8648700"/>
                  </a:lnTo>
                  <a:lnTo>
                    <a:pt x="13996607" y="8712200"/>
                  </a:lnTo>
                  <a:lnTo>
                    <a:pt x="14000582" y="8775700"/>
                  </a:lnTo>
                  <a:lnTo>
                    <a:pt x="14004366" y="8851900"/>
                  </a:lnTo>
                  <a:lnTo>
                    <a:pt x="14007910" y="8851900"/>
                  </a:lnTo>
                  <a:lnTo>
                    <a:pt x="14013066" y="8953500"/>
                  </a:lnTo>
                  <a:lnTo>
                    <a:pt x="14014260" y="8978900"/>
                  </a:lnTo>
                  <a:lnTo>
                    <a:pt x="14201762" y="8978900"/>
                  </a:lnTo>
                  <a:lnTo>
                    <a:pt x="14117396" y="7708900"/>
                  </a:lnTo>
                  <a:lnTo>
                    <a:pt x="14228572" y="7708900"/>
                  </a:lnTo>
                  <a:lnTo>
                    <a:pt x="14268158" y="7632700"/>
                  </a:lnTo>
                  <a:lnTo>
                    <a:pt x="16220161" y="7632700"/>
                  </a:lnTo>
                  <a:lnTo>
                    <a:pt x="16221063" y="7607300"/>
                  </a:lnTo>
                  <a:lnTo>
                    <a:pt x="16221063" y="7569200"/>
                  </a:lnTo>
                  <a:lnTo>
                    <a:pt x="16221063" y="7429500"/>
                  </a:lnTo>
                  <a:lnTo>
                    <a:pt x="14579118" y="7429500"/>
                  </a:lnTo>
                  <a:lnTo>
                    <a:pt x="14370977" y="7505700"/>
                  </a:lnTo>
                  <a:lnTo>
                    <a:pt x="14098892" y="7505700"/>
                  </a:lnTo>
                  <a:lnTo>
                    <a:pt x="14060272" y="6959600"/>
                  </a:lnTo>
                  <a:lnTo>
                    <a:pt x="14951926" y="6959600"/>
                  </a:lnTo>
                  <a:lnTo>
                    <a:pt x="15001761" y="6896100"/>
                  </a:lnTo>
                  <a:lnTo>
                    <a:pt x="15667216" y="6896100"/>
                  </a:lnTo>
                  <a:lnTo>
                    <a:pt x="15718727" y="6832600"/>
                  </a:lnTo>
                  <a:lnTo>
                    <a:pt x="16199866" y="6832600"/>
                  </a:lnTo>
                  <a:lnTo>
                    <a:pt x="16209810" y="6756400"/>
                  </a:lnTo>
                  <a:lnTo>
                    <a:pt x="16221063" y="6756400"/>
                  </a:lnTo>
                  <a:lnTo>
                    <a:pt x="16221063" y="6629400"/>
                  </a:lnTo>
                  <a:lnTo>
                    <a:pt x="15803017" y="6629400"/>
                  </a:lnTo>
                  <a:lnTo>
                    <a:pt x="15752140" y="6692900"/>
                  </a:lnTo>
                  <a:lnTo>
                    <a:pt x="15137384" y="6692900"/>
                  </a:lnTo>
                  <a:lnTo>
                    <a:pt x="15084540" y="6756400"/>
                  </a:lnTo>
                  <a:lnTo>
                    <a:pt x="14045730" y="6756400"/>
                  </a:lnTo>
                  <a:lnTo>
                    <a:pt x="13907592" y="5111318"/>
                  </a:lnTo>
                  <a:lnTo>
                    <a:pt x="13907592" y="7505700"/>
                  </a:lnTo>
                  <a:lnTo>
                    <a:pt x="12460605" y="7569200"/>
                  </a:lnTo>
                  <a:lnTo>
                    <a:pt x="12456414" y="7569200"/>
                  </a:lnTo>
                  <a:lnTo>
                    <a:pt x="12451867" y="7505700"/>
                  </a:lnTo>
                  <a:lnTo>
                    <a:pt x="12447143" y="7505700"/>
                  </a:lnTo>
                  <a:lnTo>
                    <a:pt x="12442406" y="7429500"/>
                  </a:lnTo>
                  <a:lnTo>
                    <a:pt x="12437847" y="7366000"/>
                  </a:lnTo>
                  <a:lnTo>
                    <a:pt x="12433668" y="7302500"/>
                  </a:lnTo>
                  <a:lnTo>
                    <a:pt x="12430023" y="7226300"/>
                  </a:lnTo>
                  <a:lnTo>
                    <a:pt x="12427115" y="7162800"/>
                  </a:lnTo>
                  <a:lnTo>
                    <a:pt x="12425109" y="7099300"/>
                  </a:lnTo>
                  <a:lnTo>
                    <a:pt x="12424207" y="7035800"/>
                  </a:lnTo>
                  <a:lnTo>
                    <a:pt x="12424575" y="6959600"/>
                  </a:lnTo>
                  <a:lnTo>
                    <a:pt x="13869772" y="6959600"/>
                  </a:lnTo>
                  <a:lnTo>
                    <a:pt x="13903084" y="7429500"/>
                  </a:lnTo>
                  <a:lnTo>
                    <a:pt x="13905459" y="7429500"/>
                  </a:lnTo>
                  <a:lnTo>
                    <a:pt x="13906513" y="7505700"/>
                  </a:lnTo>
                  <a:lnTo>
                    <a:pt x="13907592" y="7505700"/>
                  </a:lnTo>
                  <a:lnTo>
                    <a:pt x="13907592" y="5111318"/>
                  </a:lnTo>
                  <a:lnTo>
                    <a:pt x="13904963" y="5080000"/>
                  </a:lnTo>
                  <a:lnTo>
                    <a:pt x="15117801" y="5080000"/>
                  </a:lnTo>
                  <a:lnTo>
                    <a:pt x="15635707" y="5016500"/>
                  </a:lnTo>
                  <a:lnTo>
                    <a:pt x="16220491" y="5016500"/>
                  </a:lnTo>
                  <a:lnTo>
                    <a:pt x="16221063" y="4991100"/>
                  </a:lnTo>
                  <a:lnTo>
                    <a:pt x="16221063" y="4876800"/>
                  </a:lnTo>
                  <a:lnTo>
                    <a:pt x="16221063" y="4813300"/>
                  </a:lnTo>
                  <a:lnTo>
                    <a:pt x="16083852" y="4813300"/>
                  </a:lnTo>
                  <a:lnTo>
                    <a:pt x="15535885" y="4876800"/>
                  </a:lnTo>
                  <a:lnTo>
                    <a:pt x="13890917" y="4876800"/>
                  </a:lnTo>
                  <a:lnTo>
                    <a:pt x="13887361" y="4813300"/>
                  </a:lnTo>
                  <a:lnTo>
                    <a:pt x="13883208" y="4813300"/>
                  </a:lnTo>
                  <a:lnTo>
                    <a:pt x="13878522" y="4737100"/>
                  </a:lnTo>
                  <a:lnTo>
                    <a:pt x="13873391" y="4673600"/>
                  </a:lnTo>
                  <a:lnTo>
                    <a:pt x="13867892" y="4610100"/>
                  </a:lnTo>
                  <a:lnTo>
                    <a:pt x="13862088" y="4610100"/>
                  </a:lnTo>
                  <a:lnTo>
                    <a:pt x="13856081" y="4546600"/>
                  </a:lnTo>
                  <a:lnTo>
                    <a:pt x="13855764" y="4542663"/>
                  </a:lnTo>
                  <a:lnTo>
                    <a:pt x="13855764" y="6756400"/>
                  </a:lnTo>
                  <a:lnTo>
                    <a:pt x="13731545" y="6832600"/>
                  </a:lnTo>
                  <a:lnTo>
                    <a:pt x="12920015" y="6832600"/>
                  </a:lnTo>
                  <a:lnTo>
                    <a:pt x="12869482" y="6756400"/>
                  </a:lnTo>
                  <a:lnTo>
                    <a:pt x="12412510" y="6756400"/>
                  </a:lnTo>
                  <a:lnTo>
                    <a:pt x="12411177" y="6692900"/>
                  </a:lnTo>
                  <a:lnTo>
                    <a:pt x="12410021" y="6629400"/>
                  </a:lnTo>
                  <a:lnTo>
                    <a:pt x="12408243" y="6489700"/>
                  </a:lnTo>
                  <a:lnTo>
                    <a:pt x="12407595" y="6489700"/>
                  </a:lnTo>
                  <a:lnTo>
                    <a:pt x="12407113" y="6426200"/>
                  </a:lnTo>
                  <a:lnTo>
                    <a:pt x="12406782" y="6362700"/>
                  </a:lnTo>
                  <a:lnTo>
                    <a:pt x="12406605" y="6286500"/>
                  </a:lnTo>
                  <a:lnTo>
                    <a:pt x="12406681" y="6223000"/>
                  </a:lnTo>
                  <a:lnTo>
                    <a:pt x="12406922" y="6159500"/>
                  </a:lnTo>
                  <a:lnTo>
                    <a:pt x="12407303" y="6083300"/>
                  </a:lnTo>
                  <a:lnTo>
                    <a:pt x="12407811" y="6083300"/>
                  </a:lnTo>
                  <a:lnTo>
                    <a:pt x="12408433" y="6019800"/>
                  </a:lnTo>
                  <a:lnTo>
                    <a:pt x="12409183" y="5956300"/>
                  </a:lnTo>
                  <a:lnTo>
                    <a:pt x="12410046" y="5880100"/>
                  </a:lnTo>
                  <a:lnTo>
                    <a:pt x="12411024" y="5880100"/>
                  </a:lnTo>
                  <a:lnTo>
                    <a:pt x="12412104" y="5816600"/>
                  </a:lnTo>
                  <a:lnTo>
                    <a:pt x="12413272" y="5753100"/>
                  </a:lnTo>
                  <a:lnTo>
                    <a:pt x="12414542" y="5689600"/>
                  </a:lnTo>
                  <a:lnTo>
                    <a:pt x="12415914" y="5689600"/>
                  </a:lnTo>
                  <a:lnTo>
                    <a:pt x="12417362" y="5613400"/>
                  </a:lnTo>
                  <a:lnTo>
                    <a:pt x="12418886" y="5549900"/>
                  </a:lnTo>
                  <a:lnTo>
                    <a:pt x="12420498" y="5486400"/>
                  </a:lnTo>
                  <a:lnTo>
                    <a:pt x="12422175" y="5486400"/>
                  </a:lnTo>
                  <a:lnTo>
                    <a:pt x="12423915" y="5410200"/>
                  </a:lnTo>
                  <a:lnTo>
                    <a:pt x="12425731" y="5346700"/>
                  </a:lnTo>
                  <a:lnTo>
                    <a:pt x="12427598" y="5283200"/>
                  </a:lnTo>
                  <a:lnTo>
                    <a:pt x="12429515" y="5283200"/>
                  </a:lnTo>
                  <a:lnTo>
                    <a:pt x="12431497" y="5219700"/>
                  </a:lnTo>
                  <a:lnTo>
                    <a:pt x="12433503" y="5143500"/>
                  </a:lnTo>
                  <a:lnTo>
                    <a:pt x="12435561" y="5080000"/>
                  </a:lnTo>
                  <a:lnTo>
                    <a:pt x="13714794" y="5080000"/>
                  </a:lnTo>
                  <a:lnTo>
                    <a:pt x="13855764" y="6756400"/>
                  </a:lnTo>
                  <a:lnTo>
                    <a:pt x="13855764" y="4542663"/>
                  </a:lnTo>
                  <a:lnTo>
                    <a:pt x="13849947" y="4470400"/>
                  </a:lnTo>
                  <a:lnTo>
                    <a:pt x="13843749" y="4343400"/>
                  </a:lnTo>
                  <a:lnTo>
                    <a:pt x="13837577" y="4267200"/>
                  </a:lnTo>
                  <a:lnTo>
                    <a:pt x="13831507" y="4203700"/>
                  </a:lnTo>
                  <a:lnTo>
                    <a:pt x="13825614" y="4140200"/>
                  </a:lnTo>
                  <a:lnTo>
                    <a:pt x="13819988" y="4064000"/>
                  </a:lnTo>
                  <a:lnTo>
                    <a:pt x="13814705" y="4000500"/>
                  </a:lnTo>
                  <a:lnTo>
                    <a:pt x="13809828" y="3937000"/>
                  </a:lnTo>
                  <a:lnTo>
                    <a:pt x="13805459" y="3873500"/>
                  </a:lnTo>
                  <a:lnTo>
                    <a:pt x="13801662" y="3797300"/>
                  </a:lnTo>
                  <a:lnTo>
                    <a:pt x="13798512" y="3797300"/>
                  </a:lnTo>
                  <a:lnTo>
                    <a:pt x="13796099" y="3733800"/>
                  </a:lnTo>
                  <a:lnTo>
                    <a:pt x="13794512" y="3733800"/>
                  </a:lnTo>
                  <a:lnTo>
                    <a:pt x="13793800" y="3670300"/>
                  </a:lnTo>
                  <a:lnTo>
                    <a:pt x="15279497" y="3670300"/>
                  </a:lnTo>
                  <a:lnTo>
                    <a:pt x="15329840" y="3594100"/>
                  </a:lnTo>
                  <a:lnTo>
                    <a:pt x="15831719" y="3594100"/>
                  </a:lnTo>
                  <a:lnTo>
                    <a:pt x="15881744" y="3530600"/>
                  </a:lnTo>
                  <a:lnTo>
                    <a:pt x="16220631" y="3530600"/>
                  </a:lnTo>
                  <a:lnTo>
                    <a:pt x="16221063" y="3517900"/>
                  </a:lnTo>
                  <a:lnTo>
                    <a:pt x="16221063" y="3327400"/>
                  </a:lnTo>
                  <a:lnTo>
                    <a:pt x="15937637" y="3327400"/>
                  </a:lnTo>
                  <a:lnTo>
                    <a:pt x="15887497" y="3390900"/>
                  </a:lnTo>
                  <a:lnTo>
                    <a:pt x="15434742" y="3390900"/>
                  </a:lnTo>
                  <a:lnTo>
                    <a:pt x="15384272" y="3467100"/>
                  </a:lnTo>
                  <a:lnTo>
                    <a:pt x="13772795" y="3467100"/>
                  </a:lnTo>
                  <a:lnTo>
                    <a:pt x="13768896" y="3390900"/>
                  </a:lnTo>
                  <a:lnTo>
                    <a:pt x="13765009" y="3390900"/>
                  </a:lnTo>
                  <a:lnTo>
                    <a:pt x="13761149" y="3327400"/>
                  </a:lnTo>
                  <a:lnTo>
                    <a:pt x="13753465" y="3200400"/>
                  </a:lnTo>
                  <a:lnTo>
                    <a:pt x="13749642" y="3200400"/>
                  </a:lnTo>
                  <a:lnTo>
                    <a:pt x="13742073" y="3060700"/>
                  </a:lnTo>
                  <a:lnTo>
                    <a:pt x="13738314" y="3060700"/>
                  </a:lnTo>
                  <a:lnTo>
                    <a:pt x="13734580" y="2997200"/>
                  </a:lnTo>
                  <a:lnTo>
                    <a:pt x="13727176" y="2857500"/>
                  </a:lnTo>
                  <a:lnTo>
                    <a:pt x="13723506" y="2857500"/>
                  </a:lnTo>
                  <a:lnTo>
                    <a:pt x="13719848" y="2794000"/>
                  </a:lnTo>
                  <a:lnTo>
                    <a:pt x="13712622" y="2654300"/>
                  </a:lnTo>
                  <a:lnTo>
                    <a:pt x="13709041" y="2654300"/>
                  </a:lnTo>
                  <a:lnTo>
                    <a:pt x="13705472" y="2590800"/>
                  </a:lnTo>
                  <a:lnTo>
                    <a:pt x="13698436" y="2451100"/>
                  </a:lnTo>
                  <a:lnTo>
                    <a:pt x="13696760" y="2451100"/>
                  </a:lnTo>
                  <a:lnTo>
                    <a:pt x="13696760" y="4876800"/>
                  </a:lnTo>
                  <a:lnTo>
                    <a:pt x="12450978" y="4876800"/>
                  </a:lnTo>
                  <a:lnTo>
                    <a:pt x="12451359" y="4813300"/>
                  </a:lnTo>
                  <a:lnTo>
                    <a:pt x="12452312" y="4813300"/>
                  </a:lnTo>
                  <a:lnTo>
                    <a:pt x="12453785" y="4737100"/>
                  </a:lnTo>
                  <a:lnTo>
                    <a:pt x="12455754" y="4673600"/>
                  </a:lnTo>
                  <a:lnTo>
                    <a:pt x="12458154" y="4673600"/>
                  </a:lnTo>
                  <a:lnTo>
                    <a:pt x="12460948" y="4610100"/>
                  </a:lnTo>
                  <a:lnTo>
                    <a:pt x="12464098" y="4546600"/>
                  </a:lnTo>
                  <a:lnTo>
                    <a:pt x="12467539" y="4470400"/>
                  </a:lnTo>
                  <a:lnTo>
                    <a:pt x="12471248" y="4406900"/>
                  </a:lnTo>
                  <a:lnTo>
                    <a:pt x="12475159" y="4343400"/>
                  </a:lnTo>
                  <a:lnTo>
                    <a:pt x="12479236" y="4267200"/>
                  </a:lnTo>
                  <a:lnTo>
                    <a:pt x="12483427" y="4203700"/>
                  </a:lnTo>
                  <a:lnTo>
                    <a:pt x="12487707" y="4064000"/>
                  </a:lnTo>
                  <a:lnTo>
                    <a:pt x="12496292" y="3937000"/>
                  </a:lnTo>
                  <a:lnTo>
                    <a:pt x="12500521" y="3873500"/>
                  </a:lnTo>
                  <a:lnTo>
                    <a:pt x="12504649" y="3873500"/>
                  </a:lnTo>
                  <a:lnTo>
                    <a:pt x="12508611" y="3797300"/>
                  </a:lnTo>
                  <a:lnTo>
                    <a:pt x="12512383" y="3733800"/>
                  </a:lnTo>
                  <a:lnTo>
                    <a:pt x="12515914" y="3670300"/>
                  </a:lnTo>
                  <a:lnTo>
                    <a:pt x="12522060" y="3670300"/>
                  </a:lnTo>
                  <a:lnTo>
                    <a:pt x="12524588" y="3594100"/>
                  </a:lnTo>
                  <a:lnTo>
                    <a:pt x="12778867" y="3594100"/>
                  </a:lnTo>
                  <a:lnTo>
                    <a:pt x="12829807" y="3670300"/>
                  </a:lnTo>
                  <a:lnTo>
                    <a:pt x="13596696" y="3670300"/>
                  </a:lnTo>
                  <a:lnTo>
                    <a:pt x="13696760" y="4876800"/>
                  </a:lnTo>
                  <a:lnTo>
                    <a:pt x="13696760" y="2451100"/>
                  </a:lnTo>
                  <a:lnTo>
                    <a:pt x="13694944" y="2451100"/>
                  </a:lnTo>
                  <a:lnTo>
                    <a:pt x="13691489" y="2387600"/>
                  </a:lnTo>
                  <a:lnTo>
                    <a:pt x="13688060" y="2324100"/>
                  </a:lnTo>
                  <a:lnTo>
                    <a:pt x="13684657" y="2247900"/>
                  </a:lnTo>
                  <a:lnTo>
                    <a:pt x="13681266" y="2247900"/>
                  </a:lnTo>
                  <a:lnTo>
                    <a:pt x="13677926" y="2184400"/>
                  </a:lnTo>
                  <a:lnTo>
                    <a:pt x="13674598" y="2120900"/>
                  </a:lnTo>
                  <a:lnTo>
                    <a:pt x="13671296" y="2044700"/>
                  </a:lnTo>
                  <a:lnTo>
                    <a:pt x="13668032" y="2044700"/>
                  </a:lnTo>
                  <a:lnTo>
                    <a:pt x="13664794" y="1981200"/>
                  </a:lnTo>
                  <a:lnTo>
                    <a:pt x="15814548" y="1981200"/>
                  </a:lnTo>
                  <a:lnTo>
                    <a:pt x="15865844" y="1917700"/>
                  </a:lnTo>
                  <a:lnTo>
                    <a:pt x="16221063" y="1917700"/>
                  </a:lnTo>
                  <a:lnTo>
                    <a:pt x="16221063" y="1714500"/>
                  </a:lnTo>
                  <a:lnTo>
                    <a:pt x="16174276" y="1714500"/>
                  </a:lnTo>
                  <a:lnTo>
                    <a:pt x="15876816" y="1778000"/>
                  </a:lnTo>
                  <a:lnTo>
                    <a:pt x="13652348" y="1778000"/>
                  </a:lnTo>
                  <a:lnTo>
                    <a:pt x="13648881" y="1714500"/>
                  </a:lnTo>
                  <a:lnTo>
                    <a:pt x="13645464" y="1651000"/>
                  </a:lnTo>
                  <a:lnTo>
                    <a:pt x="13642099" y="1651000"/>
                  </a:lnTo>
                  <a:lnTo>
                    <a:pt x="13638784" y="1574800"/>
                  </a:lnTo>
                  <a:lnTo>
                    <a:pt x="13635533" y="1511300"/>
                  </a:lnTo>
                  <a:lnTo>
                    <a:pt x="13632333" y="1447800"/>
                  </a:lnTo>
                  <a:lnTo>
                    <a:pt x="13629183" y="1371600"/>
                  </a:lnTo>
                  <a:lnTo>
                    <a:pt x="13626097" y="1371600"/>
                  </a:lnTo>
                  <a:lnTo>
                    <a:pt x="13623062" y="1308100"/>
                  </a:lnTo>
                  <a:lnTo>
                    <a:pt x="13620077" y="1244600"/>
                  </a:lnTo>
                  <a:lnTo>
                    <a:pt x="13617156" y="1181100"/>
                  </a:lnTo>
                  <a:lnTo>
                    <a:pt x="13614299" y="1181100"/>
                  </a:lnTo>
                  <a:lnTo>
                    <a:pt x="13611492" y="1104900"/>
                  </a:lnTo>
                  <a:lnTo>
                    <a:pt x="13608749" y="1041400"/>
                  </a:lnTo>
                  <a:lnTo>
                    <a:pt x="13606056" y="977900"/>
                  </a:lnTo>
                  <a:lnTo>
                    <a:pt x="13603427" y="901700"/>
                  </a:lnTo>
                  <a:lnTo>
                    <a:pt x="13648169" y="901700"/>
                  </a:lnTo>
                  <a:lnTo>
                    <a:pt x="13747649" y="977900"/>
                  </a:lnTo>
                  <a:lnTo>
                    <a:pt x="15041474" y="977900"/>
                  </a:lnTo>
                  <a:lnTo>
                    <a:pt x="15091398" y="1041400"/>
                  </a:lnTo>
                  <a:lnTo>
                    <a:pt x="16220897" y="1041400"/>
                  </a:lnTo>
                  <a:lnTo>
                    <a:pt x="16221063" y="1028700"/>
                  </a:lnTo>
                  <a:lnTo>
                    <a:pt x="16221063" y="83820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8781" y="2271736"/>
              <a:ext cx="9848849" cy="5438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5748" y="1105030"/>
              <a:ext cx="11392535" cy="1994535"/>
            </a:xfrm>
            <a:custGeom>
              <a:avLst/>
              <a:gdLst/>
              <a:ahLst/>
              <a:cxnLst/>
              <a:rect l="l" t="t" r="r" b="b"/>
              <a:pathLst>
                <a:path w="11392535" h="1994535">
                  <a:moveTo>
                    <a:pt x="9860143" y="1994350"/>
                  </a:moveTo>
                  <a:lnTo>
                    <a:pt x="9706957" y="1992980"/>
                  </a:lnTo>
                  <a:lnTo>
                    <a:pt x="9451001" y="1987691"/>
                  </a:lnTo>
                  <a:lnTo>
                    <a:pt x="8789644" y="1968668"/>
                  </a:lnTo>
                  <a:lnTo>
                    <a:pt x="8589757" y="1965027"/>
                  </a:lnTo>
                  <a:lnTo>
                    <a:pt x="8441632" y="1964032"/>
                  </a:lnTo>
                  <a:lnTo>
                    <a:pt x="948028" y="1975561"/>
                  </a:lnTo>
                  <a:lnTo>
                    <a:pt x="543206" y="1978446"/>
                  </a:lnTo>
                  <a:lnTo>
                    <a:pt x="492878" y="1976711"/>
                  </a:lnTo>
                  <a:lnTo>
                    <a:pt x="445632" y="1971055"/>
                  </a:lnTo>
                  <a:lnTo>
                    <a:pt x="401383" y="1961639"/>
                  </a:lnTo>
                  <a:lnTo>
                    <a:pt x="360048" y="1948627"/>
                  </a:lnTo>
                  <a:lnTo>
                    <a:pt x="321543" y="1932180"/>
                  </a:lnTo>
                  <a:lnTo>
                    <a:pt x="285784" y="1912461"/>
                  </a:lnTo>
                  <a:lnTo>
                    <a:pt x="252689" y="1889632"/>
                  </a:lnTo>
                  <a:lnTo>
                    <a:pt x="222174" y="1863857"/>
                  </a:lnTo>
                  <a:lnTo>
                    <a:pt x="194155" y="1835297"/>
                  </a:lnTo>
                  <a:lnTo>
                    <a:pt x="168550" y="1804115"/>
                  </a:lnTo>
                  <a:lnTo>
                    <a:pt x="145273" y="1770473"/>
                  </a:lnTo>
                  <a:lnTo>
                    <a:pt x="124242" y="1734535"/>
                  </a:lnTo>
                  <a:lnTo>
                    <a:pt x="105374" y="1696461"/>
                  </a:lnTo>
                  <a:lnTo>
                    <a:pt x="88585" y="1656416"/>
                  </a:lnTo>
                  <a:lnTo>
                    <a:pt x="73791" y="1614561"/>
                  </a:lnTo>
                  <a:lnTo>
                    <a:pt x="60910" y="1571059"/>
                  </a:lnTo>
                  <a:lnTo>
                    <a:pt x="49857" y="1526072"/>
                  </a:lnTo>
                  <a:lnTo>
                    <a:pt x="40548" y="1479763"/>
                  </a:lnTo>
                  <a:lnTo>
                    <a:pt x="32902" y="1432294"/>
                  </a:lnTo>
                  <a:lnTo>
                    <a:pt x="26833" y="1383828"/>
                  </a:lnTo>
                  <a:lnTo>
                    <a:pt x="22259" y="1334527"/>
                  </a:lnTo>
                  <a:lnTo>
                    <a:pt x="19096" y="1284553"/>
                  </a:lnTo>
                  <a:lnTo>
                    <a:pt x="17261" y="1234070"/>
                  </a:lnTo>
                  <a:lnTo>
                    <a:pt x="16670" y="1183239"/>
                  </a:lnTo>
                  <a:lnTo>
                    <a:pt x="17240" y="1132224"/>
                  </a:lnTo>
                  <a:lnTo>
                    <a:pt x="10227" y="1090146"/>
                  </a:lnTo>
                  <a:lnTo>
                    <a:pt x="7305" y="1045731"/>
                  </a:lnTo>
                  <a:lnTo>
                    <a:pt x="6939" y="1023743"/>
                  </a:lnTo>
                  <a:lnTo>
                    <a:pt x="7889" y="1001317"/>
                  </a:lnTo>
                  <a:lnTo>
                    <a:pt x="3506" y="981922"/>
                  </a:lnTo>
                  <a:lnTo>
                    <a:pt x="876" y="961869"/>
                  </a:lnTo>
                  <a:lnTo>
                    <a:pt x="0" y="940502"/>
                  </a:lnTo>
                  <a:lnTo>
                    <a:pt x="876" y="917162"/>
                  </a:lnTo>
                  <a:lnTo>
                    <a:pt x="7457" y="815830"/>
                  </a:lnTo>
                  <a:lnTo>
                    <a:pt x="11251" y="764700"/>
                  </a:lnTo>
                  <a:lnTo>
                    <a:pt x="15650" y="713545"/>
                  </a:lnTo>
                  <a:lnTo>
                    <a:pt x="20856" y="662579"/>
                  </a:lnTo>
                  <a:lnTo>
                    <a:pt x="27069" y="612017"/>
                  </a:lnTo>
                  <a:lnTo>
                    <a:pt x="34493" y="562072"/>
                  </a:lnTo>
                  <a:lnTo>
                    <a:pt x="43327" y="512957"/>
                  </a:lnTo>
                  <a:lnTo>
                    <a:pt x="53775" y="464888"/>
                  </a:lnTo>
                  <a:lnTo>
                    <a:pt x="66038" y="418078"/>
                  </a:lnTo>
                  <a:lnTo>
                    <a:pt x="80316" y="372740"/>
                  </a:lnTo>
                  <a:lnTo>
                    <a:pt x="96812" y="329089"/>
                  </a:lnTo>
                  <a:lnTo>
                    <a:pt x="115728" y="287338"/>
                  </a:lnTo>
                  <a:lnTo>
                    <a:pt x="137265" y="247702"/>
                  </a:lnTo>
                  <a:lnTo>
                    <a:pt x="161625" y="210394"/>
                  </a:lnTo>
                  <a:lnTo>
                    <a:pt x="189009" y="175628"/>
                  </a:lnTo>
                  <a:lnTo>
                    <a:pt x="219618" y="143618"/>
                  </a:lnTo>
                  <a:lnTo>
                    <a:pt x="253656" y="114578"/>
                  </a:lnTo>
                  <a:lnTo>
                    <a:pt x="291322" y="88722"/>
                  </a:lnTo>
                  <a:lnTo>
                    <a:pt x="332820" y="66264"/>
                  </a:lnTo>
                  <a:lnTo>
                    <a:pt x="365291" y="44166"/>
                  </a:lnTo>
                  <a:lnTo>
                    <a:pt x="403241" y="27986"/>
                  </a:lnTo>
                  <a:lnTo>
                    <a:pt x="446889" y="19256"/>
                  </a:lnTo>
                  <a:lnTo>
                    <a:pt x="508142" y="19512"/>
                  </a:lnTo>
                  <a:lnTo>
                    <a:pt x="528012" y="16297"/>
                  </a:lnTo>
                  <a:lnTo>
                    <a:pt x="537728" y="15238"/>
                  </a:lnTo>
                  <a:lnTo>
                    <a:pt x="547882" y="14836"/>
                  </a:lnTo>
                  <a:lnTo>
                    <a:pt x="6540011" y="43763"/>
                  </a:lnTo>
                  <a:lnTo>
                    <a:pt x="8501445" y="35483"/>
                  </a:lnTo>
                  <a:lnTo>
                    <a:pt x="8702121" y="32363"/>
                  </a:lnTo>
                  <a:lnTo>
                    <a:pt x="9611460" y="5778"/>
                  </a:lnTo>
                  <a:lnTo>
                    <a:pt x="9813835" y="1643"/>
                  </a:lnTo>
                  <a:lnTo>
                    <a:pt x="9965436" y="12"/>
                  </a:lnTo>
                  <a:lnTo>
                    <a:pt x="10116796" y="0"/>
                  </a:lnTo>
                  <a:lnTo>
                    <a:pt x="10217530" y="1050"/>
                  </a:lnTo>
                  <a:lnTo>
                    <a:pt x="10318099" y="3058"/>
                  </a:lnTo>
                  <a:lnTo>
                    <a:pt x="10418481" y="6121"/>
                  </a:lnTo>
                  <a:lnTo>
                    <a:pt x="10518651" y="10334"/>
                  </a:lnTo>
                  <a:lnTo>
                    <a:pt x="10618588" y="15792"/>
                  </a:lnTo>
                  <a:lnTo>
                    <a:pt x="10718267" y="22592"/>
                  </a:lnTo>
                  <a:lnTo>
                    <a:pt x="10768003" y="26524"/>
                  </a:lnTo>
                  <a:lnTo>
                    <a:pt x="10822172" y="31548"/>
                  </a:lnTo>
                  <a:lnTo>
                    <a:pt x="10874004" y="37453"/>
                  </a:lnTo>
                  <a:lnTo>
                    <a:pt x="10923455" y="44511"/>
                  </a:lnTo>
                  <a:lnTo>
                    <a:pt x="10970482" y="52998"/>
                  </a:lnTo>
                  <a:lnTo>
                    <a:pt x="11015041" y="63188"/>
                  </a:lnTo>
                  <a:lnTo>
                    <a:pt x="11057090" y="75355"/>
                  </a:lnTo>
                  <a:lnTo>
                    <a:pt x="11096584" y="89773"/>
                  </a:lnTo>
                  <a:lnTo>
                    <a:pt x="11133481" y="106716"/>
                  </a:lnTo>
                  <a:lnTo>
                    <a:pt x="11167738" y="126458"/>
                  </a:lnTo>
                  <a:lnTo>
                    <a:pt x="11199310" y="149274"/>
                  </a:lnTo>
                  <a:lnTo>
                    <a:pt x="11228155" y="175438"/>
                  </a:lnTo>
                  <a:lnTo>
                    <a:pt x="11254230" y="205223"/>
                  </a:lnTo>
                  <a:lnTo>
                    <a:pt x="11277491" y="238905"/>
                  </a:lnTo>
                  <a:lnTo>
                    <a:pt x="11297895" y="276757"/>
                  </a:lnTo>
                  <a:lnTo>
                    <a:pt x="11315398" y="319053"/>
                  </a:lnTo>
                  <a:lnTo>
                    <a:pt x="11329958" y="366068"/>
                  </a:lnTo>
                  <a:lnTo>
                    <a:pt x="11341530" y="418075"/>
                  </a:lnTo>
                  <a:lnTo>
                    <a:pt x="11350073" y="475350"/>
                  </a:lnTo>
                  <a:lnTo>
                    <a:pt x="11360391" y="573515"/>
                  </a:lnTo>
                  <a:lnTo>
                    <a:pt x="11369769" y="672802"/>
                  </a:lnTo>
                  <a:lnTo>
                    <a:pt x="11377906" y="772931"/>
                  </a:lnTo>
                  <a:lnTo>
                    <a:pt x="11384498" y="873623"/>
                  </a:lnTo>
                  <a:lnTo>
                    <a:pt x="11387121" y="924093"/>
                  </a:lnTo>
                  <a:lnTo>
                    <a:pt x="11389243" y="974599"/>
                  </a:lnTo>
                  <a:lnTo>
                    <a:pt x="11390827" y="1025107"/>
                  </a:lnTo>
                  <a:lnTo>
                    <a:pt x="11391837" y="1075582"/>
                  </a:lnTo>
                  <a:lnTo>
                    <a:pt x="11392232" y="1125989"/>
                  </a:lnTo>
                  <a:lnTo>
                    <a:pt x="11391977" y="1176292"/>
                  </a:lnTo>
                  <a:lnTo>
                    <a:pt x="11391032" y="1226458"/>
                  </a:lnTo>
                  <a:lnTo>
                    <a:pt x="11389361" y="1276451"/>
                  </a:lnTo>
                  <a:lnTo>
                    <a:pt x="11386924" y="1326237"/>
                  </a:lnTo>
                  <a:lnTo>
                    <a:pt x="11383685" y="1375780"/>
                  </a:lnTo>
                  <a:lnTo>
                    <a:pt x="11379606" y="1425046"/>
                  </a:lnTo>
                  <a:lnTo>
                    <a:pt x="11374648" y="1474001"/>
                  </a:lnTo>
                  <a:lnTo>
                    <a:pt x="11368773" y="1522608"/>
                  </a:lnTo>
                  <a:lnTo>
                    <a:pt x="11359640" y="1576890"/>
                  </a:lnTo>
                  <a:lnTo>
                    <a:pt x="11347153" y="1626795"/>
                  </a:lnTo>
                  <a:lnTo>
                    <a:pt x="11331402" y="1672461"/>
                  </a:lnTo>
                  <a:lnTo>
                    <a:pt x="11312480" y="1714024"/>
                  </a:lnTo>
                  <a:lnTo>
                    <a:pt x="11290477" y="1751623"/>
                  </a:lnTo>
                  <a:lnTo>
                    <a:pt x="11265486" y="1785392"/>
                  </a:lnTo>
                  <a:lnTo>
                    <a:pt x="11237596" y="1815471"/>
                  </a:lnTo>
                  <a:lnTo>
                    <a:pt x="11206901" y="1841995"/>
                  </a:lnTo>
                  <a:lnTo>
                    <a:pt x="11173490" y="1865102"/>
                  </a:lnTo>
                  <a:lnTo>
                    <a:pt x="11137456" y="1884929"/>
                  </a:lnTo>
                  <a:lnTo>
                    <a:pt x="11098890" y="1901612"/>
                  </a:lnTo>
                  <a:lnTo>
                    <a:pt x="11057882" y="1915290"/>
                  </a:lnTo>
                  <a:lnTo>
                    <a:pt x="11014526" y="1926098"/>
                  </a:lnTo>
                  <a:lnTo>
                    <a:pt x="10968911" y="1934175"/>
                  </a:lnTo>
                  <a:lnTo>
                    <a:pt x="10921129" y="1939656"/>
                  </a:lnTo>
                  <a:lnTo>
                    <a:pt x="10871272" y="1942679"/>
                  </a:lnTo>
                  <a:lnTo>
                    <a:pt x="10805404" y="1943382"/>
                  </a:lnTo>
                  <a:lnTo>
                    <a:pt x="10757335" y="1949579"/>
                  </a:lnTo>
                  <a:lnTo>
                    <a:pt x="10709024" y="1955301"/>
                  </a:lnTo>
                  <a:lnTo>
                    <a:pt x="10611717" y="1965378"/>
                  </a:lnTo>
                  <a:lnTo>
                    <a:pt x="10513559" y="1973732"/>
                  </a:lnTo>
                  <a:lnTo>
                    <a:pt x="10414628" y="1980484"/>
                  </a:lnTo>
                  <a:lnTo>
                    <a:pt x="10315001" y="1985754"/>
                  </a:lnTo>
                  <a:lnTo>
                    <a:pt x="10214756" y="1989662"/>
                  </a:lnTo>
                  <a:lnTo>
                    <a:pt x="10113970" y="1992329"/>
                  </a:lnTo>
                  <a:lnTo>
                    <a:pt x="10012719" y="1993873"/>
                  </a:lnTo>
                  <a:lnTo>
                    <a:pt x="9860143" y="1994350"/>
                  </a:lnTo>
                  <a:close/>
                </a:path>
              </a:pathLst>
            </a:custGeom>
            <a:solidFill>
              <a:srgbClr val="FEBE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3374969" y="1045529"/>
              <a:ext cx="11516995" cy="2108200"/>
            </a:xfrm>
            <a:custGeom>
              <a:avLst/>
              <a:gdLst/>
              <a:ahLst/>
              <a:cxnLst/>
              <a:rect l="l" t="t" r="r" b="b"/>
              <a:pathLst>
                <a:path w="11516994" h="2108200">
                  <a:moveTo>
                    <a:pt x="10636499" y="12699"/>
                  </a:moveTo>
                  <a:lnTo>
                    <a:pt x="9416000" y="12699"/>
                  </a:lnTo>
                  <a:lnTo>
                    <a:pt x="9466539" y="0"/>
                  </a:lnTo>
                  <a:lnTo>
                    <a:pt x="10585885" y="0"/>
                  </a:lnTo>
                  <a:lnTo>
                    <a:pt x="10636499" y="12699"/>
                  </a:lnTo>
                  <a:close/>
                </a:path>
                <a:path w="11516994" h="2108200">
                  <a:moveTo>
                    <a:pt x="8267532" y="2082799"/>
                  </a:moveTo>
                  <a:lnTo>
                    <a:pt x="490244" y="2082799"/>
                  </a:lnTo>
                  <a:lnTo>
                    <a:pt x="439465" y="2070099"/>
                  </a:lnTo>
                  <a:lnTo>
                    <a:pt x="391260" y="2057399"/>
                  </a:lnTo>
                  <a:lnTo>
                    <a:pt x="345686" y="2031999"/>
                  </a:lnTo>
                  <a:lnTo>
                    <a:pt x="302796" y="2006599"/>
                  </a:lnTo>
                  <a:lnTo>
                    <a:pt x="262645" y="1981199"/>
                  </a:lnTo>
                  <a:lnTo>
                    <a:pt x="225289" y="1943099"/>
                  </a:lnTo>
                  <a:lnTo>
                    <a:pt x="198991" y="1917699"/>
                  </a:lnTo>
                  <a:lnTo>
                    <a:pt x="174450" y="1879599"/>
                  </a:lnTo>
                  <a:lnTo>
                    <a:pt x="151669" y="1854199"/>
                  </a:lnTo>
                  <a:lnTo>
                    <a:pt x="130651" y="1816099"/>
                  </a:lnTo>
                  <a:lnTo>
                    <a:pt x="111400" y="1777999"/>
                  </a:lnTo>
                  <a:lnTo>
                    <a:pt x="93920" y="1739899"/>
                  </a:lnTo>
                  <a:lnTo>
                    <a:pt x="78214" y="1689099"/>
                  </a:lnTo>
                  <a:lnTo>
                    <a:pt x="64284" y="1650999"/>
                  </a:lnTo>
                  <a:lnTo>
                    <a:pt x="52136" y="1600199"/>
                  </a:lnTo>
                  <a:lnTo>
                    <a:pt x="41771" y="1549399"/>
                  </a:lnTo>
                  <a:lnTo>
                    <a:pt x="33194" y="1485899"/>
                  </a:lnTo>
                  <a:lnTo>
                    <a:pt x="26407" y="1435099"/>
                  </a:lnTo>
                  <a:lnTo>
                    <a:pt x="21415" y="1384299"/>
                  </a:lnTo>
                  <a:lnTo>
                    <a:pt x="18221" y="1320799"/>
                  </a:lnTo>
                  <a:lnTo>
                    <a:pt x="16828" y="1257299"/>
                  </a:lnTo>
                  <a:lnTo>
                    <a:pt x="17240" y="1193799"/>
                  </a:lnTo>
                  <a:lnTo>
                    <a:pt x="10227" y="1142999"/>
                  </a:lnTo>
                  <a:lnTo>
                    <a:pt x="8546" y="1130299"/>
                  </a:lnTo>
                  <a:lnTo>
                    <a:pt x="7305" y="1104899"/>
                  </a:lnTo>
                  <a:lnTo>
                    <a:pt x="6939" y="1079499"/>
                  </a:lnTo>
                  <a:lnTo>
                    <a:pt x="7889" y="1066799"/>
                  </a:lnTo>
                  <a:lnTo>
                    <a:pt x="3506" y="1041399"/>
                  </a:lnTo>
                  <a:lnTo>
                    <a:pt x="876" y="1015999"/>
                  </a:lnTo>
                  <a:lnTo>
                    <a:pt x="0" y="990599"/>
                  </a:lnTo>
                  <a:lnTo>
                    <a:pt x="876" y="965199"/>
                  </a:lnTo>
                  <a:lnTo>
                    <a:pt x="876" y="952499"/>
                  </a:lnTo>
                  <a:lnTo>
                    <a:pt x="4565" y="914399"/>
                  </a:lnTo>
                  <a:lnTo>
                    <a:pt x="8412" y="863599"/>
                  </a:lnTo>
                  <a:lnTo>
                    <a:pt x="12605" y="812799"/>
                  </a:lnTo>
                  <a:lnTo>
                    <a:pt x="17335" y="761999"/>
                  </a:lnTo>
                  <a:lnTo>
                    <a:pt x="22790" y="711199"/>
                  </a:lnTo>
                  <a:lnTo>
                    <a:pt x="29159" y="660399"/>
                  </a:lnTo>
                  <a:lnTo>
                    <a:pt x="36633" y="609599"/>
                  </a:lnTo>
                  <a:lnTo>
                    <a:pt x="45400" y="558799"/>
                  </a:lnTo>
                  <a:lnTo>
                    <a:pt x="55650" y="507999"/>
                  </a:lnTo>
                  <a:lnTo>
                    <a:pt x="67572" y="469899"/>
                  </a:lnTo>
                  <a:lnTo>
                    <a:pt x="81355" y="419099"/>
                  </a:lnTo>
                  <a:lnTo>
                    <a:pt x="97189" y="380999"/>
                  </a:lnTo>
                  <a:lnTo>
                    <a:pt x="115263" y="330199"/>
                  </a:lnTo>
                  <a:lnTo>
                    <a:pt x="135766" y="292099"/>
                  </a:lnTo>
                  <a:lnTo>
                    <a:pt x="158888" y="253999"/>
                  </a:lnTo>
                  <a:lnTo>
                    <a:pt x="184817" y="215899"/>
                  </a:lnTo>
                  <a:lnTo>
                    <a:pt x="213744" y="177799"/>
                  </a:lnTo>
                  <a:lnTo>
                    <a:pt x="245857" y="152399"/>
                  </a:lnTo>
                  <a:lnTo>
                    <a:pt x="281346" y="114299"/>
                  </a:lnTo>
                  <a:lnTo>
                    <a:pt x="320400" y="88899"/>
                  </a:lnTo>
                  <a:lnTo>
                    <a:pt x="363209" y="76199"/>
                  </a:lnTo>
                  <a:lnTo>
                    <a:pt x="407405" y="38099"/>
                  </a:lnTo>
                  <a:lnTo>
                    <a:pt x="455545" y="25399"/>
                  </a:lnTo>
                  <a:lnTo>
                    <a:pt x="507192" y="12699"/>
                  </a:lnTo>
                  <a:lnTo>
                    <a:pt x="2594765" y="12699"/>
                  </a:lnTo>
                  <a:lnTo>
                    <a:pt x="2999287" y="25399"/>
                  </a:lnTo>
                  <a:lnTo>
                    <a:pt x="3953498" y="25399"/>
                  </a:lnTo>
                  <a:lnTo>
                    <a:pt x="4871673" y="38099"/>
                  </a:lnTo>
                  <a:lnTo>
                    <a:pt x="11021626" y="38099"/>
                  </a:lnTo>
                  <a:lnTo>
                    <a:pt x="11106395" y="63499"/>
                  </a:lnTo>
                  <a:lnTo>
                    <a:pt x="11146588" y="76199"/>
                  </a:lnTo>
                  <a:lnTo>
                    <a:pt x="11185148" y="88899"/>
                  </a:lnTo>
                  <a:lnTo>
                    <a:pt x="11221948" y="101599"/>
                  </a:lnTo>
                  <a:lnTo>
                    <a:pt x="11239404" y="114299"/>
                  </a:lnTo>
                  <a:lnTo>
                    <a:pt x="9565332" y="114299"/>
                  </a:lnTo>
                  <a:lnTo>
                    <a:pt x="9515042" y="126999"/>
                  </a:lnTo>
                  <a:lnTo>
                    <a:pt x="518442" y="126999"/>
                  </a:lnTo>
                  <a:lnTo>
                    <a:pt x="486519" y="139699"/>
                  </a:lnTo>
                  <a:lnTo>
                    <a:pt x="457225" y="152399"/>
                  </a:lnTo>
                  <a:lnTo>
                    <a:pt x="431000" y="165099"/>
                  </a:lnTo>
                  <a:lnTo>
                    <a:pt x="419312" y="165099"/>
                  </a:lnTo>
                  <a:lnTo>
                    <a:pt x="380970" y="190499"/>
                  </a:lnTo>
                  <a:lnTo>
                    <a:pt x="346277" y="215899"/>
                  </a:lnTo>
                  <a:lnTo>
                    <a:pt x="315033" y="241299"/>
                  </a:lnTo>
                  <a:lnTo>
                    <a:pt x="287040" y="279399"/>
                  </a:lnTo>
                  <a:lnTo>
                    <a:pt x="262101" y="317499"/>
                  </a:lnTo>
                  <a:lnTo>
                    <a:pt x="240016" y="342899"/>
                  </a:lnTo>
                  <a:lnTo>
                    <a:pt x="220587" y="393699"/>
                  </a:lnTo>
                  <a:lnTo>
                    <a:pt x="203616" y="431799"/>
                  </a:lnTo>
                  <a:lnTo>
                    <a:pt x="188905" y="469899"/>
                  </a:lnTo>
                  <a:lnTo>
                    <a:pt x="176255" y="520699"/>
                  </a:lnTo>
                  <a:lnTo>
                    <a:pt x="165468" y="571499"/>
                  </a:lnTo>
                  <a:lnTo>
                    <a:pt x="156345" y="609599"/>
                  </a:lnTo>
                  <a:lnTo>
                    <a:pt x="148689" y="660399"/>
                  </a:lnTo>
                  <a:lnTo>
                    <a:pt x="142301" y="711199"/>
                  </a:lnTo>
                  <a:lnTo>
                    <a:pt x="136982" y="761999"/>
                  </a:lnTo>
                  <a:lnTo>
                    <a:pt x="132534" y="812799"/>
                  </a:lnTo>
                  <a:lnTo>
                    <a:pt x="128758" y="863599"/>
                  </a:lnTo>
                  <a:lnTo>
                    <a:pt x="125458" y="914399"/>
                  </a:lnTo>
                  <a:lnTo>
                    <a:pt x="122433" y="965199"/>
                  </a:lnTo>
                  <a:lnTo>
                    <a:pt x="122433" y="977899"/>
                  </a:lnTo>
                  <a:lnTo>
                    <a:pt x="121155" y="990599"/>
                  </a:lnTo>
                  <a:lnTo>
                    <a:pt x="120972" y="1003299"/>
                  </a:lnTo>
                  <a:lnTo>
                    <a:pt x="122104" y="1028699"/>
                  </a:lnTo>
                  <a:lnTo>
                    <a:pt x="124771" y="1041399"/>
                  </a:lnTo>
                  <a:lnTo>
                    <a:pt x="127108" y="1054099"/>
                  </a:lnTo>
                  <a:lnTo>
                    <a:pt x="126159" y="1079499"/>
                  </a:lnTo>
                  <a:lnTo>
                    <a:pt x="126524" y="1092199"/>
                  </a:lnTo>
                  <a:lnTo>
                    <a:pt x="127766" y="1117599"/>
                  </a:lnTo>
                  <a:lnTo>
                    <a:pt x="129446" y="1130299"/>
                  </a:lnTo>
                  <a:lnTo>
                    <a:pt x="136459" y="1181099"/>
                  </a:lnTo>
                  <a:lnTo>
                    <a:pt x="135991" y="1257299"/>
                  </a:lnTo>
                  <a:lnTo>
                    <a:pt x="137583" y="1320799"/>
                  </a:lnTo>
                  <a:lnTo>
                    <a:pt x="141220" y="1384299"/>
                  </a:lnTo>
                  <a:lnTo>
                    <a:pt x="146886" y="1435099"/>
                  </a:lnTo>
                  <a:lnTo>
                    <a:pt x="154566" y="1498599"/>
                  </a:lnTo>
                  <a:lnTo>
                    <a:pt x="164245" y="1549399"/>
                  </a:lnTo>
                  <a:lnTo>
                    <a:pt x="175906" y="1600199"/>
                  </a:lnTo>
                  <a:lnTo>
                    <a:pt x="189536" y="1650999"/>
                  </a:lnTo>
                  <a:lnTo>
                    <a:pt x="205118" y="1689099"/>
                  </a:lnTo>
                  <a:lnTo>
                    <a:pt x="222638" y="1727199"/>
                  </a:lnTo>
                  <a:lnTo>
                    <a:pt x="242079" y="1765299"/>
                  </a:lnTo>
                  <a:lnTo>
                    <a:pt x="263427" y="1803399"/>
                  </a:lnTo>
                  <a:lnTo>
                    <a:pt x="286666" y="1828799"/>
                  </a:lnTo>
                  <a:lnTo>
                    <a:pt x="311781" y="1866899"/>
                  </a:lnTo>
                  <a:lnTo>
                    <a:pt x="349973" y="1892299"/>
                  </a:lnTo>
                  <a:lnTo>
                    <a:pt x="392126" y="1930399"/>
                  </a:lnTo>
                  <a:lnTo>
                    <a:pt x="438305" y="1943099"/>
                  </a:lnTo>
                  <a:lnTo>
                    <a:pt x="488575" y="1955799"/>
                  </a:lnTo>
                  <a:lnTo>
                    <a:pt x="543001" y="1968499"/>
                  </a:lnTo>
                  <a:lnTo>
                    <a:pt x="9218153" y="1968499"/>
                  </a:lnTo>
                  <a:lnTo>
                    <a:pt x="9321795" y="1981199"/>
                  </a:lnTo>
                  <a:lnTo>
                    <a:pt x="9790855" y="1981199"/>
                  </a:lnTo>
                  <a:lnTo>
                    <a:pt x="9842985" y="1993899"/>
                  </a:lnTo>
                  <a:lnTo>
                    <a:pt x="11222573" y="1993899"/>
                  </a:lnTo>
                  <a:lnTo>
                    <a:pt x="11182591" y="2006599"/>
                  </a:lnTo>
                  <a:lnTo>
                    <a:pt x="11139873" y="2019299"/>
                  </a:lnTo>
                  <a:lnTo>
                    <a:pt x="11094408" y="2031999"/>
                  </a:lnTo>
                  <a:lnTo>
                    <a:pt x="11046188" y="2044699"/>
                  </a:lnTo>
                  <a:lnTo>
                    <a:pt x="10995200" y="2044699"/>
                  </a:lnTo>
                  <a:lnTo>
                    <a:pt x="10941435" y="2057399"/>
                  </a:lnTo>
                  <a:lnTo>
                    <a:pt x="10825968" y="2057399"/>
                  </a:lnTo>
                  <a:lnTo>
                    <a:pt x="10776234" y="2070099"/>
                  </a:lnTo>
                  <a:lnTo>
                    <a:pt x="8404658" y="2070099"/>
                  </a:lnTo>
                  <a:lnTo>
                    <a:pt x="8267532" y="2082799"/>
                  </a:lnTo>
                  <a:close/>
                </a:path>
                <a:path w="11516994" h="2108200">
                  <a:moveTo>
                    <a:pt x="10838131" y="25399"/>
                  </a:moveTo>
                  <a:lnTo>
                    <a:pt x="9015299" y="25399"/>
                  </a:lnTo>
                  <a:lnTo>
                    <a:pt x="9065445" y="12699"/>
                  </a:lnTo>
                  <a:lnTo>
                    <a:pt x="10787860" y="12699"/>
                  </a:lnTo>
                  <a:lnTo>
                    <a:pt x="10838131" y="25399"/>
                  </a:lnTo>
                  <a:close/>
                </a:path>
                <a:path w="11516994" h="2108200">
                  <a:moveTo>
                    <a:pt x="10977305" y="38099"/>
                  </a:moveTo>
                  <a:lnTo>
                    <a:pt x="8263839" y="38099"/>
                  </a:lnTo>
                  <a:lnTo>
                    <a:pt x="8414328" y="25399"/>
                  </a:lnTo>
                  <a:lnTo>
                    <a:pt x="10931863" y="25399"/>
                  </a:lnTo>
                  <a:lnTo>
                    <a:pt x="10977305" y="38099"/>
                  </a:lnTo>
                  <a:close/>
                </a:path>
                <a:path w="11516994" h="2108200">
                  <a:moveTo>
                    <a:pt x="11222573" y="1993899"/>
                  </a:moveTo>
                  <a:lnTo>
                    <a:pt x="10050934" y="1993899"/>
                  </a:lnTo>
                  <a:lnTo>
                    <a:pt x="10102713" y="1981199"/>
                  </a:lnTo>
                  <a:lnTo>
                    <a:pt x="10461407" y="1981199"/>
                  </a:lnTo>
                  <a:lnTo>
                    <a:pt x="10511957" y="1968499"/>
                  </a:lnTo>
                  <a:lnTo>
                    <a:pt x="10612410" y="1968499"/>
                  </a:lnTo>
                  <a:lnTo>
                    <a:pt x="10662288" y="1955799"/>
                  </a:lnTo>
                  <a:lnTo>
                    <a:pt x="10761280" y="1955799"/>
                  </a:lnTo>
                  <a:lnTo>
                    <a:pt x="10810369" y="1943099"/>
                  </a:lnTo>
                  <a:lnTo>
                    <a:pt x="10889558" y="1943099"/>
                  </a:lnTo>
                  <a:lnTo>
                    <a:pt x="10947416" y="1930399"/>
                  </a:lnTo>
                  <a:lnTo>
                    <a:pt x="11051397" y="1930399"/>
                  </a:lnTo>
                  <a:lnTo>
                    <a:pt x="11097635" y="1917699"/>
                  </a:lnTo>
                  <a:lnTo>
                    <a:pt x="11140117" y="1904999"/>
                  </a:lnTo>
                  <a:lnTo>
                    <a:pt x="11178900" y="1879599"/>
                  </a:lnTo>
                  <a:lnTo>
                    <a:pt x="11214043" y="1866899"/>
                  </a:lnTo>
                  <a:lnTo>
                    <a:pt x="11245604" y="1841499"/>
                  </a:lnTo>
                  <a:lnTo>
                    <a:pt x="11273640" y="1803399"/>
                  </a:lnTo>
                  <a:lnTo>
                    <a:pt x="11298210" y="1777999"/>
                  </a:lnTo>
                  <a:lnTo>
                    <a:pt x="11319373" y="1739899"/>
                  </a:lnTo>
                  <a:lnTo>
                    <a:pt x="11337186" y="1701799"/>
                  </a:lnTo>
                  <a:lnTo>
                    <a:pt x="11351708" y="1663699"/>
                  </a:lnTo>
                  <a:lnTo>
                    <a:pt x="11362997" y="1612899"/>
                  </a:lnTo>
                  <a:lnTo>
                    <a:pt x="11371110" y="1574799"/>
                  </a:lnTo>
                  <a:lnTo>
                    <a:pt x="11377237" y="1511299"/>
                  </a:lnTo>
                  <a:lnTo>
                    <a:pt x="11382326" y="1460499"/>
                  </a:lnTo>
                  <a:lnTo>
                    <a:pt x="11386426" y="1409699"/>
                  </a:lnTo>
                  <a:lnTo>
                    <a:pt x="11389587" y="1358899"/>
                  </a:lnTo>
                  <a:lnTo>
                    <a:pt x="11391856" y="1308099"/>
                  </a:lnTo>
                  <a:lnTo>
                    <a:pt x="11393285" y="1257299"/>
                  </a:lnTo>
                  <a:lnTo>
                    <a:pt x="11393921" y="1193799"/>
                  </a:lnTo>
                  <a:lnTo>
                    <a:pt x="11393813" y="1142999"/>
                  </a:lnTo>
                  <a:lnTo>
                    <a:pt x="11393011" y="1092199"/>
                  </a:lnTo>
                  <a:lnTo>
                    <a:pt x="11391564" y="1041399"/>
                  </a:lnTo>
                  <a:lnTo>
                    <a:pt x="11389521" y="990599"/>
                  </a:lnTo>
                  <a:lnTo>
                    <a:pt x="11386931" y="939799"/>
                  </a:lnTo>
                  <a:lnTo>
                    <a:pt x="11383843" y="888999"/>
                  </a:lnTo>
                  <a:lnTo>
                    <a:pt x="11380306" y="838199"/>
                  </a:lnTo>
                  <a:lnTo>
                    <a:pt x="11376370" y="787399"/>
                  </a:lnTo>
                  <a:lnTo>
                    <a:pt x="11372083" y="736599"/>
                  </a:lnTo>
                  <a:lnTo>
                    <a:pt x="11367494" y="685799"/>
                  </a:lnTo>
                  <a:lnTo>
                    <a:pt x="11362653" y="634999"/>
                  </a:lnTo>
                  <a:lnTo>
                    <a:pt x="11357608" y="584199"/>
                  </a:lnTo>
                  <a:lnTo>
                    <a:pt x="11352409" y="533399"/>
                  </a:lnTo>
                  <a:lnTo>
                    <a:pt x="11344473" y="482599"/>
                  </a:lnTo>
                  <a:lnTo>
                    <a:pt x="11333736" y="431799"/>
                  </a:lnTo>
                  <a:lnTo>
                    <a:pt x="11320081" y="393699"/>
                  </a:lnTo>
                  <a:lnTo>
                    <a:pt x="11303392" y="342899"/>
                  </a:lnTo>
                  <a:lnTo>
                    <a:pt x="11283553" y="317499"/>
                  </a:lnTo>
                  <a:lnTo>
                    <a:pt x="11260447" y="279399"/>
                  </a:lnTo>
                  <a:lnTo>
                    <a:pt x="11233958" y="253999"/>
                  </a:lnTo>
                  <a:lnTo>
                    <a:pt x="11203970" y="228599"/>
                  </a:lnTo>
                  <a:lnTo>
                    <a:pt x="11170365" y="215899"/>
                  </a:lnTo>
                  <a:lnTo>
                    <a:pt x="11133028" y="190499"/>
                  </a:lnTo>
                  <a:lnTo>
                    <a:pt x="11091842" y="177799"/>
                  </a:lnTo>
                  <a:lnTo>
                    <a:pt x="11046691" y="165099"/>
                  </a:lnTo>
                  <a:lnTo>
                    <a:pt x="10997458" y="165099"/>
                  </a:lnTo>
                  <a:lnTo>
                    <a:pt x="10944027" y="152399"/>
                  </a:lnTo>
                  <a:lnTo>
                    <a:pt x="10886281" y="139699"/>
                  </a:lnTo>
                  <a:lnTo>
                    <a:pt x="10774497" y="139699"/>
                  </a:lnTo>
                  <a:lnTo>
                    <a:pt x="10724767" y="126999"/>
                  </a:lnTo>
                  <a:lnTo>
                    <a:pt x="10574916" y="126999"/>
                  </a:lnTo>
                  <a:lnTo>
                    <a:pt x="10524772" y="114299"/>
                  </a:lnTo>
                  <a:lnTo>
                    <a:pt x="11239404" y="114299"/>
                  </a:lnTo>
                  <a:lnTo>
                    <a:pt x="11289755" y="152399"/>
                  </a:lnTo>
                  <a:lnTo>
                    <a:pt x="11320506" y="177799"/>
                  </a:lnTo>
                  <a:lnTo>
                    <a:pt x="11348985" y="203199"/>
                  </a:lnTo>
                  <a:lnTo>
                    <a:pt x="11375064" y="241299"/>
                  </a:lnTo>
                  <a:lnTo>
                    <a:pt x="11398615" y="266699"/>
                  </a:lnTo>
                  <a:lnTo>
                    <a:pt x="11419509" y="317499"/>
                  </a:lnTo>
                  <a:lnTo>
                    <a:pt x="11437620" y="355599"/>
                  </a:lnTo>
                  <a:lnTo>
                    <a:pt x="11452818" y="406399"/>
                  </a:lnTo>
                  <a:lnTo>
                    <a:pt x="11464977" y="457199"/>
                  </a:lnTo>
                  <a:lnTo>
                    <a:pt x="11473967" y="520699"/>
                  </a:lnTo>
                  <a:lnTo>
                    <a:pt x="11478937" y="571499"/>
                  </a:lnTo>
                  <a:lnTo>
                    <a:pt x="11483796" y="609599"/>
                  </a:lnTo>
                  <a:lnTo>
                    <a:pt x="11488497" y="660399"/>
                  </a:lnTo>
                  <a:lnTo>
                    <a:pt x="11492994" y="711199"/>
                  </a:lnTo>
                  <a:lnTo>
                    <a:pt x="11497240" y="761999"/>
                  </a:lnTo>
                  <a:lnTo>
                    <a:pt x="11501187" y="812799"/>
                  </a:lnTo>
                  <a:lnTo>
                    <a:pt x="11504789" y="863599"/>
                  </a:lnTo>
                  <a:lnTo>
                    <a:pt x="11507999" y="914399"/>
                  </a:lnTo>
                  <a:lnTo>
                    <a:pt x="11510769" y="965199"/>
                  </a:lnTo>
                  <a:lnTo>
                    <a:pt x="11513054" y="1015999"/>
                  </a:lnTo>
                  <a:lnTo>
                    <a:pt x="11514805" y="1066799"/>
                  </a:lnTo>
                  <a:lnTo>
                    <a:pt x="11515976" y="1117599"/>
                  </a:lnTo>
                  <a:lnTo>
                    <a:pt x="11516520" y="1168399"/>
                  </a:lnTo>
                  <a:lnTo>
                    <a:pt x="11516455" y="1193799"/>
                  </a:lnTo>
                  <a:lnTo>
                    <a:pt x="11515540" y="1269999"/>
                  </a:lnTo>
                  <a:lnTo>
                    <a:pt x="11513921" y="1320799"/>
                  </a:lnTo>
                  <a:lnTo>
                    <a:pt x="11511488" y="1371599"/>
                  </a:lnTo>
                  <a:lnTo>
                    <a:pt x="11508193" y="1422399"/>
                  </a:lnTo>
                  <a:lnTo>
                    <a:pt x="11503989" y="1485899"/>
                  </a:lnTo>
                  <a:lnTo>
                    <a:pt x="11498830" y="1536699"/>
                  </a:lnTo>
                  <a:lnTo>
                    <a:pt x="11492668" y="1587499"/>
                  </a:lnTo>
                  <a:lnTo>
                    <a:pt x="11484721" y="1638299"/>
                  </a:lnTo>
                  <a:lnTo>
                    <a:pt x="11474160" y="1676399"/>
                  </a:lnTo>
                  <a:lnTo>
                    <a:pt x="11460976" y="1727199"/>
                  </a:lnTo>
                  <a:lnTo>
                    <a:pt x="11445159" y="1765299"/>
                  </a:lnTo>
                  <a:lnTo>
                    <a:pt x="11426697" y="1803399"/>
                  </a:lnTo>
                  <a:lnTo>
                    <a:pt x="11405581" y="1841499"/>
                  </a:lnTo>
                  <a:lnTo>
                    <a:pt x="11381800" y="1866899"/>
                  </a:lnTo>
                  <a:lnTo>
                    <a:pt x="11355345" y="1904999"/>
                  </a:lnTo>
                  <a:lnTo>
                    <a:pt x="11326205" y="1930399"/>
                  </a:lnTo>
                  <a:lnTo>
                    <a:pt x="11294370" y="1955799"/>
                  </a:lnTo>
                  <a:lnTo>
                    <a:pt x="11259829" y="1968499"/>
                  </a:lnTo>
                  <a:lnTo>
                    <a:pt x="11222573" y="1993899"/>
                  </a:lnTo>
                  <a:close/>
                </a:path>
                <a:path w="11516994" h="2108200">
                  <a:moveTo>
                    <a:pt x="9015211" y="139699"/>
                  </a:moveTo>
                  <a:lnTo>
                    <a:pt x="3097694" y="139699"/>
                  </a:lnTo>
                  <a:lnTo>
                    <a:pt x="2135161" y="126999"/>
                  </a:lnTo>
                  <a:lnTo>
                    <a:pt x="9115483" y="126999"/>
                  </a:lnTo>
                  <a:lnTo>
                    <a:pt x="9015211" y="139699"/>
                  </a:lnTo>
                  <a:close/>
                </a:path>
                <a:path w="11516994" h="2108200">
                  <a:moveTo>
                    <a:pt x="8612460" y="152399"/>
                  </a:moveTo>
                  <a:lnTo>
                    <a:pt x="4306729" y="152399"/>
                  </a:lnTo>
                  <a:lnTo>
                    <a:pt x="4103239" y="139699"/>
                  </a:lnTo>
                  <a:lnTo>
                    <a:pt x="8662731" y="139699"/>
                  </a:lnTo>
                  <a:lnTo>
                    <a:pt x="8612460" y="152399"/>
                  </a:lnTo>
                  <a:close/>
                </a:path>
                <a:path w="11516994" h="2108200">
                  <a:moveTo>
                    <a:pt x="8804168" y="1968499"/>
                  </a:moveTo>
                  <a:lnTo>
                    <a:pt x="7943841" y="1968499"/>
                  </a:lnTo>
                  <a:lnTo>
                    <a:pt x="8084661" y="1955799"/>
                  </a:lnTo>
                  <a:lnTo>
                    <a:pt x="8752304" y="1955799"/>
                  </a:lnTo>
                  <a:lnTo>
                    <a:pt x="8804168" y="1968499"/>
                  </a:lnTo>
                  <a:close/>
                </a:path>
                <a:path w="11516994" h="2108200">
                  <a:moveTo>
                    <a:pt x="10676280" y="2082799"/>
                  </a:moveTo>
                  <a:lnTo>
                    <a:pt x="8704747" y="2082799"/>
                  </a:lnTo>
                  <a:lnTo>
                    <a:pt x="8654118" y="2070099"/>
                  </a:lnTo>
                  <a:lnTo>
                    <a:pt x="10726336" y="2070099"/>
                  </a:lnTo>
                  <a:lnTo>
                    <a:pt x="10676280" y="2082799"/>
                  </a:lnTo>
                  <a:close/>
                </a:path>
                <a:path w="11516994" h="2108200">
                  <a:moveTo>
                    <a:pt x="603985" y="2095499"/>
                  </a:moveTo>
                  <a:lnTo>
                    <a:pt x="599310" y="2095499"/>
                  </a:lnTo>
                  <a:lnTo>
                    <a:pt x="543544" y="2082799"/>
                  </a:lnTo>
                  <a:lnTo>
                    <a:pt x="705088" y="2082799"/>
                  </a:lnTo>
                  <a:lnTo>
                    <a:pt x="603985" y="2095499"/>
                  </a:lnTo>
                  <a:close/>
                </a:path>
                <a:path w="11516994" h="2108200">
                  <a:moveTo>
                    <a:pt x="10525207" y="2095499"/>
                  </a:moveTo>
                  <a:lnTo>
                    <a:pt x="9213478" y="2095499"/>
                  </a:lnTo>
                  <a:lnTo>
                    <a:pt x="9162970" y="2082799"/>
                  </a:lnTo>
                  <a:lnTo>
                    <a:pt x="10575710" y="2082799"/>
                  </a:lnTo>
                  <a:lnTo>
                    <a:pt x="10525207" y="2095499"/>
                  </a:lnTo>
                  <a:close/>
                </a:path>
                <a:path w="11516994" h="2108200">
                  <a:moveTo>
                    <a:pt x="10270693" y="2108199"/>
                  </a:moveTo>
                  <a:lnTo>
                    <a:pt x="9611580" y="2108199"/>
                  </a:lnTo>
                  <a:lnTo>
                    <a:pt x="9561672" y="2095499"/>
                  </a:lnTo>
                  <a:lnTo>
                    <a:pt x="10321846" y="2095499"/>
                  </a:lnTo>
                  <a:lnTo>
                    <a:pt x="10270693" y="2108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4050" y="3609529"/>
              <a:ext cx="7117525" cy="5638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2970" y="3255212"/>
              <a:ext cx="1152524" cy="6953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80859" y="1484764"/>
              <a:ext cx="2712720" cy="1149350"/>
            </a:xfrm>
            <a:custGeom>
              <a:avLst/>
              <a:gdLst/>
              <a:ahLst/>
              <a:cxnLst/>
              <a:rect l="l" t="t" r="r" b="b"/>
              <a:pathLst>
                <a:path w="2712720" h="1149350">
                  <a:moveTo>
                    <a:pt x="31996" y="1121349"/>
                  </a:moveTo>
                  <a:lnTo>
                    <a:pt x="26787" y="1121349"/>
                  </a:lnTo>
                  <a:lnTo>
                    <a:pt x="21330" y="1120109"/>
                  </a:lnTo>
                  <a:lnTo>
                    <a:pt x="15626" y="1117629"/>
                  </a:lnTo>
                  <a:lnTo>
                    <a:pt x="10169" y="1115149"/>
                  </a:lnTo>
                  <a:lnTo>
                    <a:pt x="7440" y="1110808"/>
                  </a:lnTo>
                  <a:lnTo>
                    <a:pt x="7440" y="1104607"/>
                  </a:lnTo>
                  <a:lnTo>
                    <a:pt x="4464" y="889936"/>
                  </a:lnTo>
                  <a:lnTo>
                    <a:pt x="2325" y="844314"/>
                  </a:lnTo>
                  <a:lnTo>
                    <a:pt x="1860" y="836175"/>
                  </a:lnTo>
                  <a:lnTo>
                    <a:pt x="1581" y="827944"/>
                  </a:lnTo>
                  <a:lnTo>
                    <a:pt x="1488" y="819619"/>
                  </a:lnTo>
                  <a:lnTo>
                    <a:pt x="1488" y="814659"/>
                  </a:lnTo>
                  <a:lnTo>
                    <a:pt x="1736" y="810194"/>
                  </a:lnTo>
                  <a:lnTo>
                    <a:pt x="2232" y="806225"/>
                  </a:lnTo>
                  <a:lnTo>
                    <a:pt x="2728" y="802009"/>
                  </a:lnTo>
                  <a:lnTo>
                    <a:pt x="2976" y="797296"/>
                  </a:lnTo>
                  <a:lnTo>
                    <a:pt x="2976" y="792088"/>
                  </a:lnTo>
                  <a:lnTo>
                    <a:pt x="2976" y="723631"/>
                  </a:lnTo>
                  <a:lnTo>
                    <a:pt x="2883" y="690914"/>
                  </a:lnTo>
                  <a:lnTo>
                    <a:pt x="2604" y="655267"/>
                  </a:lnTo>
                  <a:lnTo>
                    <a:pt x="2139" y="616691"/>
                  </a:lnTo>
                  <a:lnTo>
                    <a:pt x="1488" y="575184"/>
                  </a:lnTo>
                  <a:lnTo>
                    <a:pt x="837" y="530864"/>
                  </a:lnTo>
                  <a:lnTo>
                    <a:pt x="372" y="484219"/>
                  </a:lnTo>
                  <a:lnTo>
                    <a:pt x="93" y="435248"/>
                  </a:lnTo>
                  <a:lnTo>
                    <a:pt x="0" y="383952"/>
                  </a:lnTo>
                  <a:lnTo>
                    <a:pt x="46" y="364908"/>
                  </a:lnTo>
                  <a:lnTo>
                    <a:pt x="186" y="346096"/>
                  </a:lnTo>
                  <a:lnTo>
                    <a:pt x="418" y="327517"/>
                  </a:lnTo>
                  <a:lnTo>
                    <a:pt x="744" y="309171"/>
                  </a:lnTo>
                  <a:lnTo>
                    <a:pt x="1069" y="291033"/>
                  </a:lnTo>
                  <a:lnTo>
                    <a:pt x="1302" y="273082"/>
                  </a:lnTo>
                  <a:lnTo>
                    <a:pt x="1441" y="255317"/>
                  </a:lnTo>
                  <a:lnTo>
                    <a:pt x="1488" y="237738"/>
                  </a:lnTo>
                  <a:lnTo>
                    <a:pt x="1488" y="129472"/>
                  </a:lnTo>
                  <a:lnTo>
                    <a:pt x="418" y="93011"/>
                  </a:lnTo>
                  <a:lnTo>
                    <a:pt x="186" y="85942"/>
                  </a:lnTo>
                  <a:lnTo>
                    <a:pt x="46" y="79246"/>
                  </a:lnTo>
                  <a:lnTo>
                    <a:pt x="0" y="72921"/>
                  </a:lnTo>
                  <a:lnTo>
                    <a:pt x="0" y="31996"/>
                  </a:lnTo>
                  <a:lnTo>
                    <a:pt x="25795" y="25671"/>
                  </a:lnTo>
                  <a:lnTo>
                    <a:pt x="31996" y="25671"/>
                  </a:lnTo>
                  <a:lnTo>
                    <a:pt x="45761" y="25671"/>
                  </a:lnTo>
                  <a:lnTo>
                    <a:pt x="52202" y="25438"/>
                  </a:lnTo>
                  <a:lnTo>
                    <a:pt x="59620" y="24741"/>
                  </a:lnTo>
                  <a:lnTo>
                    <a:pt x="68014" y="23578"/>
                  </a:lnTo>
                  <a:lnTo>
                    <a:pt x="77385" y="21950"/>
                  </a:lnTo>
                  <a:lnTo>
                    <a:pt x="87221" y="20323"/>
                  </a:lnTo>
                  <a:lnTo>
                    <a:pt x="96639" y="19160"/>
                  </a:lnTo>
                  <a:lnTo>
                    <a:pt x="105638" y="18462"/>
                  </a:lnTo>
                  <a:lnTo>
                    <a:pt x="114218" y="18230"/>
                  </a:lnTo>
                  <a:lnTo>
                    <a:pt x="120171" y="18230"/>
                  </a:lnTo>
                  <a:lnTo>
                    <a:pt x="125379" y="18478"/>
                  </a:lnTo>
                  <a:lnTo>
                    <a:pt x="129844" y="18974"/>
                  </a:lnTo>
                  <a:lnTo>
                    <a:pt x="134557" y="19470"/>
                  </a:lnTo>
                  <a:lnTo>
                    <a:pt x="175885" y="32554"/>
                  </a:lnTo>
                  <a:lnTo>
                    <a:pt x="213950" y="64805"/>
                  </a:lnTo>
                  <a:lnTo>
                    <a:pt x="232738" y="101452"/>
                  </a:lnTo>
                  <a:lnTo>
                    <a:pt x="245667" y="152585"/>
                  </a:lnTo>
                  <a:lnTo>
                    <a:pt x="252178" y="222530"/>
                  </a:lnTo>
                  <a:lnTo>
                    <a:pt x="252992" y="264897"/>
                  </a:lnTo>
                  <a:lnTo>
                    <a:pt x="252992" y="281639"/>
                  </a:lnTo>
                  <a:lnTo>
                    <a:pt x="252945" y="287150"/>
                  </a:lnTo>
                  <a:lnTo>
                    <a:pt x="252805" y="294382"/>
                  </a:lnTo>
                  <a:lnTo>
                    <a:pt x="252573" y="303334"/>
                  </a:lnTo>
                  <a:lnTo>
                    <a:pt x="252247" y="314007"/>
                  </a:lnTo>
                  <a:lnTo>
                    <a:pt x="251922" y="327750"/>
                  </a:lnTo>
                  <a:lnTo>
                    <a:pt x="251689" y="346282"/>
                  </a:lnTo>
                  <a:lnTo>
                    <a:pt x="251550" y="369605"/>
                  </a:lnTo>
                  <a:lnTo>
                    <a:pt x="251503" y="397718"/>
                  </a:lnTo>
                  <a:lnTo>
                    <a:pt x="251503" y="441619"/>
                  </a:lnTo>
                  <a:lnTo>
                    <a:pt x="249922" y="489311"/>
                  </a:lnTo>
                  <a:lnTo>
                    <a:pt x="245179" y="531562"/>
                  </a:lnTo>
                  <a:lnTo>
                    <a:pt x="226204" y="599739"/>
                  </a:lnTo>
                  <a:lnTo>
                    <a:pt x="198487" y="648385"/>
                  </a:lnTo>
                  <a:lnTo>
                    <a:pt x="165932" y="680474"/>
                  </a:lnTo>
                  <a:lnTo>
                    <a:pt x="132076" y="698053"/>
                  </a:lnTo>
                  <a:lnTo>
                    <a:pt x="100452" y="703913"/>
                  </a:lnTo>
                  <a:lnTo>
                    <a:pt x="90267" y="703145"/>
                  </a:lnTo>
                  <a:lnTo>
                    <a:pt x="76455" y="700843"/>
                  </a:lnTo>
                  <a:lnTo>
                    <a:pt x="59015" y="697006"/>
                  </a:lnTo>
                  <a:lnTo>
                    <a:pt x="37948" y="691635"/>
                  </a:lnTo>
                  <a:lnTo>
                    <a:pt x="37948" y="906678"/>
                  </a:lnTo>
                  <a:lnTo>
                    <a:pt x="38599" y="915049"/>
                  </a:lnTo>
                  <a:lnTo>
                    <a:pt x="39064" y="923420"/>
                  </a:lnTo>
                  <a:lnTo>
                    <a:pt x="39343" y="931791"/>
                  </a:lnTo>
                  <a:lnTo>
                    <a:pt x="39436" y="940162"/>
                  </a:lnTo>
                  <a:lnTo>
                    <a:pt x="39436" y="948533"/>
                  </a:lnTo>
                  <a:lnTo>
                    <a:pt x="39436" y="956905"/>
                  </a:lnTo>
                  <a:lnTo>
                    <a:pt x="39436" y="965276"/>
                  </a:lnTo>
                  <a:lnTo>
                    <a:pt x="39436" y="973647"/>
                  </a:lnTo>
                  <a:lnTo>
                    <a:pt x="39436" y="1043591"/>
                  </a:lnTo>
                  <a:lnTo>
                    <a:pt x="37948" y="1115397"/>
                  </a:lnTo>
                  <a:lnTo>
                    <a:pt x="31996" y="1121349"/>
                  </a:lnTo>
                  <a:close/>
                </a:path>
                <a:path w="2712720" h="1149350">
                  <a:moveTo>
                    <a:pt x="94499" y="670428"/>
                  </a:moveTo>
                  <a:lnTo>
                    <a:pt x="141935" y="660197"/>
                  </a:lnTo>
                  <a:lnTo>
                    <a:pt x="174862" y="629503"/>
                  </a:lnTo>
                  <a:lnTo>
                    <a:pt x="196254" y="583276"/>
                  </a:lnTo>
                  <a:lnTo>
                    <a:pt x="208346" y="527190"/>
                  </a:lnTo>
                  <a:lnTo>
                    <a:pt x="214206" y="466547"/>
                  </a:lnTo>
                  <a:lnTo>
                    <a:pt x="216159" y="406647"/>
                  </a:lnTo>
                  <a:lnTo>
                    <a:pt x="216159" y="394369"/>
                  </a:lnTo>
                  <a:lnTo>
                    <a:pt x="216205" y="387277"/>
                  </a:lnTo>
                  <a:lnTo>
                    <a:pt x="217647" y="342190"/>
                  </a:lnTo>
                  <a:lnTo>
                    <a:pt x="219507" y="309667"/>
                  </a:lnTo>
                  <a:lnTo>
                    <a:pt x="219507" y="310659"/>
                  </a:lnTo>
                  <a:lnTo>
                    <a:pt x="219507" y="299869"/>
                  </a:lnTo>
                  <a:lnTo>
                    <a:pt x="218345" y="240691"/>
                  </a:lnTo>
                  <a:lnTo>
                    <a:pt x="214857" y="189650"/>
                  </a:lnTo>
                  <a:lnTo>
                    <a:pt x="209043" y="146749"/>
                  </a:lnTo>
                  <a:lnTo>
                    <a:pt x="189023" y="84966"/>
                  </a:lnTo>
                  <a:lnTo>
                    <a:pt x="148656" y="54086"/>
                  </a:lnTo>
                  <a:lnTo>
                    <a:pt x="120171" y="50226"/>
                  </a:lnTo>
                  <a:lnTo>
                    <a:pt x="115210" y="50226"/>
                  </a:lnTo>
                  <a:lnTo>
                    <a:pt x="109381" y="50722"/>
                  </a:lnTo>
                  <a:lnTo>
                    <a:pt x="102685" y="51714"/>
                  </a:lnTo>
                  <a:lnTo>
                    <a:pt x="96236" y="52706"/>
                  </a:lnTo>
                  <a:lnTo>
                    <a:pt x="89911" y="53202"/>
                  </a:lnTo>
                  <a:lnTo>
                    <a:pt x="83710" y="53202"/>
                  </a:lnTo>
                  <a:lnTo>
                    <a:pt x="33484" y="59155"/>
                  </a:lnTo>
                  <a:lnTo>
                    <a:pt x="33484" y="440131"/>
                  </a:lnTo>
                  <a:lnTo>
                    <a:pt x="32972" y="460733"/>
                  </a:lnTo>
                  <a:lnTo>
                    <a:pt x="32926" y="481242"/>
                  </a:lnTo>
                  <a:lnTo>
                    <a:pt x="33344" y="501658"/>
                  </a:lnTo>
                  <a:lnTo>
                    <a:pt x="34228" y="521981"/>
                  </a:lnTo>
                  <a:lnTo>
                    <a:pt x="35298" y="541933"/>
                  </a:lnTo>
                  <a:lnTo>
                    <a:pt x="36274" y="561605"/>
                  </a:lnTo>
                  <a:lnTo>
                    <a:pt x="37158" y="580997"/>
                  </a:lnTo>
                  <a:lnTo>
                    <a:pt x="37948" y="600111"/>
                  </a:lnTo>
                  <a:lnTo>
                    <a:pt x="39436" y="650710"/>
                  </a:lnTo>
                  <a:lnTo>
                    <a:pt x="53760" y="659337"/>
                  </a:lnTo>
                  <a:lnTo>
                    <a:pt x="67712" y="665499"/>
                  </a:lnTo>
                  <a:lnTo>
                    <a:pt x="81292" y="669196"/>
                  </a:lnTo>
                  <a:lnTo>
                    <a:pt x="94499" y="670428"/>
                  </a:lnTo>
                  <a:close/>
                </a:path>
                <a:path w="2712720" h="1149350">
                  <a:moveTo>
                    <a:pt x="516457" y="1148881"/>
                  </a:moveTo>
                  <a:lnTo>
                    <a:pt x="467161" y="1139022"/>
                  </a:lnTo>
                  <a:lnTo>
                    <a:pt x="428654" y="1109444"/>
                  </a:lnTo>
                  <a:lnTo>
                    <a:pt x="400100" y="1063589"/>
                  </a:lnTo>
                  <a:lnTo>
                    <a:pt x="379916" y="1005643"/>
                  </a:lnTo>
                  <a:lnTo>
                    <a:pt x="366615" y="939604"/>
                  </a:lnTo>
                  <a:lnTo>
                    <a:pt x="358709" y="869473"/>
                  </a:lnTo>
                  <a:lnTo>
                    <a:pt x="354803" y="798691"/>
                  </a:lnTo>
                  <a:lnTo>
                    <a:pt x="353501" y="731444"/>
                  </a:lnTo>
                  <a:lnTo>
                    <a:pt x="353501" y="702424"/>
                  </a:lnTo>
                  <a:lnTo>
                    <a:pt x="353501" y="696224"/>
                  </a:lnTo>
                  <a:lnTo>
                    <a:pt x="353253" y="689899"/>
                  </a:lnTo>
                  <a:lnTo>
                    <a:pt x="352757" y="683450"/>
                  </a:lnTo>
                  <a:lnTo>
                    <a:pt x="352260" y="676753"/>
                  </a:lnTo>
                  <a:lnTo>
                    <a:pt x="352013" y="670304"/>
                  </a:lnTo>
                  <a:lnTo>
                    <a:pt x="352013" y="664103"/>
                  </a:lnTo>
                  <a:lnTo>
                    <a:pt x="352013" y="624666"/>
                  </a:lnTo>
                  <a:lnTo>
                    <a:pt x="352106" y="585927"/>
                  </a:lnTo>
                  <a:lnTo>
                    <a:pt x="352385" y="547467"/>
                  </a:lnTo>
                  <a:lnTo>
                    <a:pt x="352850" y="509285"/>
                  </a:lnTo>
                  <a:lnTo>
                    <a:pt x="353501" y="471383"/>
                  </a:lnTo>
                  <a:lnTo>
                    <a:pt x="354152" y="432923"/>
                  </a:lnTo>
                  <a:lnTo>
                    <a:pt x="354617" y="393067"/>
                  </a:lnTo>
                  <a:lnTo>
                    <a:pt x="354896" y="351817"/>
                  </a:lnTo>
                  <a:lnTo>
                    <a:pt x="354989" y="309171"/>
                  </a:lnTo>
                  <a:lnTo>
                    <a:pt x="354989" y="269734"/>
                  </a:lnTo>
                  <a:lnTo>
                    <a:pt x="354570" y="219577"/>
                  </a:lnTo>
                  <a:lnTo>
                    <a:pt x="353919" y="186721"/>
                  </a:lnTo>
                  <a:lnTo>
                    <a:pt x="353687" y="170211"/>
                  </a:lnTo>
                  <a:lnTo>
                    <a:pt x="353547" y="153608"/>
                  </a:lnTo>
                  <a:lnTo>
                    <a:pt x="353501" y="136913"/>
                  </a:lnTo>
                  <a:lnTo>
                    <a:pt x="353501" y="79246"/>
                  </a:lnTo>
                  <a:lnTo>
                    <a:pt x="355338" y="37158"/>
                  </a:lnTo>
                  <a:lnTo>
                    <a:pt x="367266" y="24183"/>
                  </a:lnTo>
                  <a:lnTo>
                    <a:pt x="372227" y="24183"/>
                  </a:lnTo>
                  <a:lnTo>
                    <a:pt x="377188" y="26043"/>
                  </a:lnTo>
                  <a:lnTo>
                    <a:pt x="382148" y="29763"/>
                  </a:lnTo>
                  <a:lnTo>
                    <a:pt x="387357" y="33236"/>
                  </a:lnTo>
                  <a:lnTo>
                    <a:pt x="389961" y="35964"/>
                  </a:lnTo>
                  <a:lnTo>
                    <a:pt x="389961" y="37948"/>
                  </a:lnTo>
                  <a:lnTo>
                    <a:pt x="389961" y="54690"/>
                  </a:lnTo>
                  <a:lnTo>
                    <a:pt x="389589" y="122868"/>
                  </a:lnTo>
                  <a:lnTo>
                    <a:pt x="388473" y="190488"/>
                  </a:lnTo>
                  <a:lnTo>
                    <a:pt x="387822" y="224065"/>
                  </a:lnTo>
                  <a:lnTo>
                    <a:pt x="387357" y="257828"/>
                  </a:lnTo>
                  <a:lnTo>
                    <a:pt x="387078" y="291777"/>
                  </a:lnTo>
                  <a:lnTo>
                    <a:pt x="386985" y="325913"/>
                  </a:lnTo>
                  <a:lnTo>
                    <a:pt x="386985" y="505611"/>
                  </a:lnTo>
                  <a:lnTo>
                    <a:pt x="387078" y="531701"/>
                  </a:lnTo>
                  <a:lnTo>
                    <a:pt x="387357" y="559372"/>
                  </a:lnTo>
                  <a:lnTo>
                    <a:pt x="387822" y="588624"/>
                  </a:lnTo>
                  <a:lnTo>
                    <a:pt x="388473" y="619458"/>
                  </a:lnTo>
                  <a:lnTo>
                    <a:pt x="389031" y="650268"/>
                  </a:lnTo>
                  <a:lnTo>
                    <a:pt x="389217" y="679450"/>
                  </a:lnTo>
                  <a:lnTo>
                    <a:pt x="389031" y="707005"/>
                  </a:lnTo>
                  <a:lnTo>
                    <a:pt x="388473" y="732932"/>
                  </a:lnTo>
                  <a:lnTo>
                    <a:pt x="388473" y="778694"/>
                  </a:lnTo>
                  <a:lnTo>
                    <a:pt x="389589" y="834222"/>
                  </a:lnTo>
                  <a:lnTo>
                    <a:pt x="392938" y="891424"/>
                  </a:lnTo>
                  <a:lnTo>
                    <a:pt x="399541" y="946487"/>
                  </a:lnTo>
                  <a:lnTo>
                    <a:pt x="409680" y="996342"/>
                  </a:lnTo>
                  <a:lnTo>
                    <a:pt x="423818" y="1037546"/>
                  </a:lnTo>
                  <a:lnTo>
                    <a:pt x="453953" y="1080424"/>
                  </a:lnTo>
                  <a:lnTo>
                    <a:pt x="460790" y="1088679"/>
                  </a:lnTo>
                  <a:lnTo>
                    <a:pt x="494692" y="1106468"/>
                  </a:lnTo>
                  <a:lnTo>
                    <a:pt x="510504" y="1107584"/>
                  </a:lnTo>
                  <a:lnTo>
                    <a:pt x="512489" y="1107584"/>
                  </a:lnTo>
                  <a:lnTo>
                    <a:pt x="515217" y="1107584"/>
                  </a:lnTo>
                  <a:lnTo>
                    <a:pt x="518690" y="1107584"/>
                  </a:lnTo>
                  <a:lnTo>
                    <a:pt x="522410" y="1107584"/>
                  </a:lnTo>
                  <a:lnTo>
                    <a:pt x="525262" y="1106592"/>
                  </a:lnTo>
                  <a:lnTo>
                    <a:pt x="527247" y="1104607"/>
                  </a:lnTo>
                  <a:lnTo>
                    <a:pt x="539152" y="1098654"/>
                  </a:lnTo>
                  <a:lnTo>
                    <a:pt x="552616" y="1090330"/>
                  </a:lnTo>
                  <a:lnTo>
                    <a:pt x="580449" y="1039127"/>
                  </a:lnTo>
                  <a:lnTo>
                    <a:pt x="590588" y="987877"/>
                  </a:lnTo>
                  <a:lnTo>
                    <a:pt x="596447" y="928629"/>
                  </a:lnTo>
                  <a:lnTo>
                    <a:pt x="599238" y="867148"/>
                  </a:lnTo>
                  <a:lnTo>
                    <a:pt x="600168" y="809202"/>
                  </a:lnTo>
                  <a:lnTo>
                    <a:pt x="600168" y="452409"/>
                  </a:lnTo>
                  <a:lnTo>
                    <a:pt x="600121" y="434969"/>
                  </a:lnTo>
                  <a:lnTo>
                    <a:pt x="599982" y="417622"/>
                  </a:lnTo>
                  <a:lnTo>
                    <a:pt x="599749" y="400369"/>
                  </a:lnTo>
                  <a:lnTo>
                    <a:pt x="599424" y="383208"/>
                  </a:lnTo>
                  <a:lnTo>
                    <a:pt x="599098" y="366024"/>
                  </a:lnTo>
                  <a:lnTo>
                    <a:pt x="598866" y="348701"/>
                  </a:lnTo>
                  <a:lnTo>
                    <a:pt x="598726" y="331238"/>
                  </a:lnTo>
                  <a:lnTo>
                    <a:pt x="598680" y="313635"/>
                  </a:lnTo>
                  <a:lnTo>
                    <a:pt x="598680" y="290940"/>
                  </a:lnTo>
                  <a:lnTo>
                    <a:pt x="598680" y="282755"/>
                  </a:lnTo>
                  <a:lnTo>
                    <a:pt x="598928" y="275438"/>
                  </a:lnTo>
                  <a:lnTo>
                    <a:pt x="599424" y="268990"/>
                  </a:lnTo>
                  <a:lnTo>
                    <a:pt x="599920" y="262293"/>
                  </a:lnTo>
                  <a:lnTo>
                    <a:pt x="600168" y="255844"/>
                  </a:lnTo>
                  <a:lnTo>
                    <a:pt x="600168" y="249643"/>
                  </a:lnTo>
                  <a:lnTo>
                    <a:pt x="600168" y="211694"/>
                  </a:lnTo>
                  <a:lnTo>
                    <a:pt x="598494" y="170397"/>
                  </a:lnTo>
                  <a:lnTo>
                    <a:pt x="597191" y="152167"/>
                  </a:lnTo>
                  <a:lnTo>
                    <a:pt x="597191" y="141377"/>
                  </a:lnTo>
                  <a:lnTo>
                    <a:pt x="594401" y="101382"/>
                  </a:lnTo>
                  <a:lnTo>
                    <a:pt x="594215" y="86687"/>
                  </a:lnTo>
                  <a:lnTo>
                    <a:pt x="594308" y="79339"/>
                  </a:lnTo>
                  <a:lnTo>
                    <a:pt x="594587" y="72549"/>
                  </a:lnTo>
                  <a:lnTo>
                    <a:pt x="595052" y="66317"/>
                  </a:lnTo>
                  <a:lnTo>
                    <a:pt x="595703" y="60643"/>
                  </a:lnTo>
                  <a:lnTo>
                    <a:pt x="595703" y="59155"/>
                  </a:lnTo>
                  <a:lnTo>
                    <a:pt x="595703" y="57171"/>
                  </a:lnTo>
                  <a:lnTo>
                    <a:pt x="596447" y="52458"/>
                  </a:lnTo>
                  <a:lnTo>
                    <a:pt x="597936" y="45017"/>
                  </a:lnTo>
                  <a:lnTo>
                    <a:pt x="599424" y="37328"/>
                  </a:lnTo>
                  <a:lnTo>
                    <a:pt x="600664" y="33484"/>
                  </a:lnTo>
                  <a:lnTo>
                    <a:pt x="601656" y="33484"/>
                  </a:lnTo>
                  <a:lnTo>
                    <a:pt x="607981" y="31996"/>
                  </a:lnTo>
                  <a:lnTo>
                    <a:pt x="628164" y="72246"/>
                  </a:lnTo>
                  <a:lnTo>
                    <a:pt x="630676" y="115706"/>
                  </a:lnTo>
                  <a:lnTo>
                    <a:pt x="630676" y="123891"/>
                  </a:lnTo>
                  <a:lnTo>
                    <a:pt x="630428" y="132076"/>
                  </a:lnTo>
                  <a:lnTo>
                    <a:pt x="629932" y="140261"/>
                  </a:lnTo>
                  <a:lnTo>
                    <a:pt x="629436" y="148198"/>
                  </a:lnTo>
                  <a:lnTo>
                    <a:pt x="629188" y="156259"/>
                  </a:lnTo>
                  <a:lnTo>
                    <a:pt x="629188" y="164444"/>
                  </a:lnTo>
                  <a:lnTo>
                    <a:pt x="629188" y="424877"/>
                  </a:lnTo>
                  <a:lnTo>
                    <a:pt x="629327" y="447805"/>
                  </a:lnTo>
                  <a:lnTo>
                    <a:pt x="629746" y="470825"/>
                  </a:lnTo>
                  <a:lnTo>
                    <a:pt x="630443" y="493938"/>
                  </a:lnTo>
                  <a:lnTo>
                    <a:pt x="631420" y="517145"/>
                  </a:lnTo>
                  <a:lnTo>
                    <a:pt x="632396" y="540165"/>
                  </a:lnTo>
                  <a:lnTo>
                    <a:pt x="633094" y="562721"/>
                  </a:lnTo>
                  <a:lnTo>
                    <a:pt x="633513" y="584811"/>
                  </a:lnTo>
                  <a:lnTo>
                    <a:pt x="633652" y="606436"/>
                  </a:lnTo>
                  <a:lnTo>
                    <a:pt x="633652" y="831897"/>
                  </a:lnTo>
                  <a:lnTo>
                    <a:pt x="632722" y="885750"/>
                  </a:lnTo>
                  <a:lnTo>
                    <a:pt x="629932" y="940906"/>
                  </a:lnTo>
                  <a:lnTo>
                    <a:pt x="624258" y="994295"/>
                  </a:lnTo>
                  <a:lnTo>
                    <a:pt x="614678" y="1043591"/>
                  </a:lnTo>
                  <a:lnTo>
                    <a:pt x="600354" y="1086284"/>
                  </a:lnTo>
                  <a:lnTo>
                    <a:pt x="579705" y="1119861"/>
                  </a:lnTo>
                  <a:lnTo>
                    <a:pt x="535339" y="1147067"/>
                  </a:lnTo>
                  <a:lnTo>
                    <a:pt x="516457" y="1148881"/>
                  </a:lnTo>
                  <a:close/>
                </a:path>
                <a:path w="2712720" h="1149350">
                  <a:moveTo>
                    <a:pt x="866865" y="1127674"/>
                  </a:moveTo>
                  <a:lnTo>
                    <a:pt x="860912" y="1127674"/>
                  </a:lnTo>
                  <a:lnTo>
                    <a:pt x="854587" y="1127054"/>
                  </a:lnTo>
                  <a:lnTo>
                    <a:pt x="847890" y="1125814"/>
                  </a:lnTo>
                  <a:lnTo>
                    <a:pt x="841193" y="1124822"/>
                  </a:lnTo>
                  <a:lnTo>
                    <a:pt x="834868" y="1123830"/>
                  </a:lnTo>
                  <a:lnTo>
                    <a:pt x="828916" y="1122837"/>
                  </a:lnTo>
                  <a:lnTo>
                    <a:pt x="823707" y="1121845"/>
                  </a:lnTo>
                  <a:lnTo>
                    <a:pt x="818250" y="1121101"/>
                  </a:lnTo>
                  <a:lnTo>
                    <a:pt x="812546" y="1120605"/>
                  </a:lnTo>
                  <a:lnTo>
                    <a:pt x="807089" y="1120109"/>
                  </a:lnTo>
                  <a:lnTo>
                    <a:pt x="802376" y="1119861"/>
                  </a:lnTo>
                  <a:lnTo>
                    <a:pt x="798408" y="1119861"/>
                  </a:lnTo>
                  <a:lnTo>
                    <a:pt x="784642" y="1119861"/>
                  </a:lnTo>
                  <a:lnTo>
                    <a:pt x="776457" y="1119861"/>
                  </a:lnTo>
                  <a:lnTo>
                    <a:pt x="769760" y="1118621"/>
                  </a:lnTo>
                  <a:lnTo>
                    <a:pt x="752786" y="1078634"/>
                  </a:lnTo>
                  <a:lnTo>
                    <a:pt x="750414" y="1019408"/>
                  </a:lnTo>
                  <a:lnTo>
                    <a:pt x="749856" y="958486"/>
                  </a:lnTo>
                  <a:lnTo>
                    <a:pt x="749716" y="920002"/>
                  </a:lnTo>
                  <a:lnTo>
                    <a:pt x="749670" y="876170"/>
                  </a:lnTo>
                  <a:lnTo>
                    <a:pt x="749670" y="476964"/>
                  </a:lnTo>
                  <a:lnTo>
                    <a:pt x="749623" y="457036"/>
                  </a:lnTo>
                  <a:lnTo>
                    <a:pt x="749484" y="437062"/>
                  </a:lnTo>
                  <a:lnTo>
                    <a:pt x="749251" y="417041"/>
                  </a:lnTo>
                  <a:lnTo>
                    <a:pt x="748926" y="396974"/>
                  </a:lnTo>
                  <a:lnTo>
                    <a:pt x="748600" y="375907"/>
                  </a:lnTo>
                  <a:lnTo>
                    <a:pt x="748368" y="353258"/>
                  </a:lnTo>
                  <a:lnTo>
                    <a:pt x="748228" y="329029"/>
                  </a:lnTo>
                  <a:lnTo>
                    <a:pt x="748182" y="303218"/>
                  </a:lnTo>
                  <a:lnTo>
                    <a:pt x="748182" y="242202"/>
                  </a:lnTo>
                  <a:lnTo>
                    <a:pt x="749670" y="36460"/>
                  </a:lnTo>
                  <a:lnTo>
                    <a:pt x="749670" y="26291"/>
                  </a:lnTo>
                  <a:lnTo>
                    <a:pt x="787805" y="18323"/>
                  </a:lnTo>
                  <a:lnTo>
                    <a:pt x="795432" y="18230"/>
                  </a:lnTo>
                  <a:lnTo>
                    <a:pt x="831892" y="18230"/>
                  </a:lnTo>
                  <a:lnTo>
                    <a:pt x="835861" y="17238"/>
                  </a:lnTo>
                  <a:lnTo>
                    <a:pt x="839333" y="16494"/>
                  </a:lnTo>
                  <a:lnTo>
                    <a:pt x="842309" y="15998"/>
                  </a:lnTo>
                  <a:lnTo>
                    <a:pt x="845534" y="15501"/>
                  </a:lnTo>
                  <a:lnTo>
                    <a:pt x="848138" y="15253"/>
                  </a:lnTo>
                  <a:lnTo>
                    <a:pt x="850122" y="15253"/>
                  </a:lnTo>
                  <a:lnTo>
                    <a:pt x="895140" y="21950"/>
                  </a:lnTo>
                  <a:lnTo>
                    <a:pt x="931624" y="41204"/>
                  </a:lnTo>
                  <a:lnTo>
                    <a:pt x="964155" y="80920"/>
                  </a:lnTo>
                  <a:lnTo>
                    <a:pt x="981083" y="123147"/>
                  </a:lnTo>
                  <a:lnTo>
                    <a:pt x="992524" y="180349"/>
                  </a:lnTo>
                  <a:lnTo>
                    <a:pt x="996337" y="254480"/>
                  </a:lnTo>
                  <a:lnTo>
                    <a:pt x="996104" y="296870"/>
                  </a:lnTo>
                  <a:lnTo>
                    <a:pt x="995407" y="335865"/>
                  </a:lnTo>
                  <a:lnTo>
                    <a:pt x="992616" y="403671"/>
                  </a:lnTo>
                  <a:lnTo>
                    <a:pt x="982199" y="461989"/>
                  </a:lnTo>
                  <a:lnTo>
                    <a:pt x="958388" y="514913"/>
                  </a:lnTo>
                  <a:lnTo>
                    <a:pt x="943134" y="540956"/>
                  </a:lnTo>
                  <a:lnTo>
                    <a:pt x="943134" y="548397"/>
                  </a:lnTo>
                  <a:lnTo>
                    <a:pt x="972619" y="607087"/>
                  </a:lnTo>
                  <a:lnTo>
                    <a:pt x="991128" y="682706"/>
                  </a:lnTo>
                  <a:lnTo>
                    <a:pt x="996825" y="726282"/>
                  </a:lnTo>
                  <a:lnTo>
                    <a:pt x="1000895" y="773299"/>
                  </a:lnTo>
                  <a:lnTo>
                    <a:pt x="1003336" y="823758"/>
                  </a:lnTo>
                  <a:lnTo>
                    <a:pt x="1004150" y="877659"/>
                  </a:lnTo>
                  <a:lnTo>
                    <a:pt x="1003336" y="922141"/>
                  </a:lnTo>
                  <a:lnTo>
                    <a:pt x="1000895" y="961090"/>
                  </a:lnTo>
                  <a:lnTo>
                    <a:pt x="991128" y="1022385"/>
                  </a:lnTo>
                  <a:lnTo>
                    <a:pt x="975409" y="1065449"/>
                  </a:lnTo>
                  <a:lnTo>
                    <a:pt x="941948" y="1104026"/>
                  </a:lnTo>
                  <a:lnTo>
                    <a:pt x="897372" y="1124326"/>
                  </a:lnTo>
                  <a:lnTo>
                    <a:pt x="882863" y="1126558"/>
                  </a:lnTo>
                  <a:lnTo>
                    <a:pt x="878398" y="1127302"/>
                  </a:lnTo>
                  <a:lnTo>
                    <a:pt x="873065" y="1127674"/>
                  </a:lnTo>
                  <a:lnTo>
                    <a:pt x="866865" y="1127674"/>
                  </a:lnTo>
                  <a:close/>
                </a:path>
                <a:path w="2712720" h="1149350">
                  <a:moveTo>
                    <a:pt x="780178" y="536119"/>
                  </a:moveTo>
                  <a:lnTo>
                    <a:pt x="785138" y="534135"/>
                  </a:lnTo>
                  <a:lnTo>
                    <a:pt x="790347" y="533143"/>
                  </a:lnTo>
                  <a:lnTo>
                    <a:pt x="795804" y="533143"/>
                  </a:lnTo>
                  <a:lnTo>
                    <a:pt x="801508" y="533143"/>
                  </a:lnTo>
                  <a:lnTo>
                    <a:pt x="806965" y="533143"/>
                  </a:lnTo>
                  <a:lnTo>
                    <a:pt x="812174" y="533143"/>
                  </a:lnTo>
                  <a:lnTo>
                    <a:pt x="828614" y="533189"/>
                  </a:lnTo>
                  <a:lnTo>
                    <a:pt x="874120" y="534306"/>
                  </a:lnTo>
                  <a:lnTo>
                    <a:pt x="895884" y="536119"/>
                  </a:lnTo>
                  <a:lnTo>
                    <a:pt x="912836" y="526911"/>
                  </a:lnTo>
                  <a:lnTo>
                    <a:pt x="939065" y="488962"/>
                  </a:lnTo>
                  <a:lnTo>
                    <a:pt x="955342" y="426458"/>
                  </a:lnTo>
                  <a:lnTo>
                    <a:pt x="963341" y="349445"/>
                  </a:lnTo>
                  <a:lnTo>
                    <a:pt x="964341" y="306194"/>
                  </a:lnTo>
                  <a:lnTo>
                    <a:pt x="963806" y="271687"/>
                  </a:lnTo>
                  <a:lnTo>
                    <a:pt x="959528" y="206579"/>
                  </a:lnTo>
                  <a:lnTo>
                    <a:pt x="950575" y="147237"/>
                  </a:lnTo>
                  <a:lnTo>
                    <a:pt x="933461" y="98127"/>
                  </a:lnTo>
                  <a:lnTo>
                    <a:pt x="906999" y="60899"/>
                  </a:lnTo>
                  <a:lnTo>
                    <a:pt x="867562" y="40994"/>
                  </a:lnTo>
                  <a:lnTo>
                    <a:pt x="842681" y="37948"/>
                  </a:lnTo>
                  <a:lnTo>
                    <a:pt x="835334" y="39157"/>
                  </a:lnTo>
                  <a:lnTo>
                    <a:pt x="828544" y="39809"/>
                  </a:lnTo>
                  <a:lnTo>
                    <a:pt x="822312" y="39902"/>
                  </a:lnTo>
                  <a:lnTo>
                    <a:pt x="816638" y="39436"/>
                  </a:lnTo>
                  <a:lnTo>
                    <a:pt x="809445" y="38444"/>
                  </a:lnTo>
                  <a:lnTo>
                    <a:pt x="801384" y="39933"/>
                  </a:lnTo>
                  <a:lnTo>
                    <a:pt x="792455" y="43901"/>
                  </a:lnTo>
                  <a:lnTo>
                    <a:pt x="778689" y="43901"/>
                  </a:lnTo>
                  <a:lnTo>
                    <a:pt x="778689" y="60643"/>
                  </a:lnTo>
                  <a:lnTo>
                    <a:pt x="778689" y="65852"/>
                  </a:lnTo>
                  <a:lnTo>
                    <a:pt x="778938" y="70812"/>
                  </a:lnTo>
                  <a:lnTo>
                    <a:pt x="779434" y="75525"/>
                  </a:lnTo>
                  <a:lnTo>
                    <a:pt x="779930" y="79990"/>
                  </a:lnTo>
                  <a:lnTo>
                    <a:pt x="780178" y="84702"/>
                  </a:lnTo>
                  <a:lnTo>
                    <a:pt x="780178" y="89663"/>
                  </a:lnTo>
                  <a:lnTo>
                    <a:pt x="780178" y="146214"/>
                  </a:lnTo>
                  <a:lnTo>
                    <a:pt x="780131" y="169490"/>
                  </a:lnTo>
                  <a:lnTo>
                    <a:pt x="779992" y="195045"/>
                  </a:lnTo>
                  <a:lnTo>
                    <a:pt x="779759" y="222879"/>
                  </a:lnTo>
                  <a:lnTo>
                    <a:pt x="779434" y="252992"/>
                  </a:lnTo>
                  <a:lnTo>
                    <a:pt x="779108" y="283709"/>
                  </a:lnTo>
                  <a:lnTo>
                    <a:pt x="778876" y="313728"/>
                  </a:lnTo>
                  <a:lnTo>
                    <a:pt x="778736" y="343050"/>
                  </a:lnTo>
                  <a:lnTo>
                    <a:pt x="778689" y="371675"/>
                  </a:lnTo>
                  <a:lnTo>
                    <a:pt x="778689" y="495194"/>
                  </a:lnTo>
                  <a:lnTo>
                    <a:pt x="780178" y="520865"/>
                  </a:lnTo>
                  <a:lnTo>
                    <a:pt x="780178" y="536119"/>
                  </a:lnTo>
                  <a:close/>
                </a:path>
                <a:path w="2712720" h="1149350">
                  <a:moveTo>
                    <a:pt x="874678" y="1097166"/>
                  </a:moveTo>
                  <a:lnTo>
                    <a:pt x="921928" y="1084982"/>
                  </a:lnTo>
                  <a:lnTo>
                    <a:pt x="951319" y="1048428"/>
                  </a:lnTo>
                  <a:lnTo>
                    <a:pt x="966945" y="983227"/>
                  </a:lnTo>
                  <a:lnTo>
                    <a:pt x="970852" y="938279"/>
                  </a:lnTo>
                  <a:lnTo>
                    <a:pt x="972154" y="885099"/>
                  </a:lnTo>
                  <a:lnTo>
                    <a:pt x="972154" y="863893"/>
                  </a:lnTo>
                  <a:lnTo>
                    <a:pt x="971596" y="822875"/>
                  </a:lnTo>
                  <a:lnTo>
                    <a:pt x="969922" y="775718"/>
                  </a:lnTo>
                  <a:lnTo>
                    <a:pt x="966294" y="725584"/>
                  </a:lnTo>
                  <a:lnTo>
                    <a:pt x="959876" y="676381"/>
                  </a:lnTo>
                  <a:lnTo>
                    <a:pt x="950110" y="631828"/>
                  </a:lnTo>
                  <a:lnTo>
                    <a:pt x="935693" y="595647"/>
                  </a:lnTo>
                  <a:lnTo>
                    <a:pt x="902837" y="565651"/>
                  </a:lnTo>
                  <a:lnTo>
                    <a:pt x="888443" y="563651"/>
                  </a:lnTo>
                  <a:lnTo>
                    <a:pt x="887451" y="563651"/>
                  </a:lnTo>
                  <a:lnTo>
                    <a:pt x="882615" y="563403"/>
                  </a:lnTo>
                  <a:lnTo>
                    <a:pt x="839705" y="562163"/>
                  </a:lnTo>
                  <a:lnTo>
                    <a:pt x="832776" y="562256"/>
                  </a:lnTo>
                  <a:lnTo>
                    <a:pt x="790920" y="569441"/>
                  </a:lnTo>
                  <a:lnTo>
                    <a:pt x="784642" y="572952"/>
                  </a:lnTo>
                  <a:lnTo>
                    <a:pt x="784642" y="586346"/>
                  </a:lnTo>
                  <a:lnTo>
                    <a:pt x="784642" y="592546"/>
                  </a:lnTo>
                  <a:lnTo>
                    <a:pt x="784394" y="598499"/>
                  </a:lnTo>
                  <a:lnTo>
                    <a:pt x="783898" y="604204"/>
                  </a:lnTo>
                  <a:lnTo>
                    <a:pt x="783402" y="609661"/>
                  </a:lnTo>
                  <a:lnTo>
                    <a:pt x="783154" y="614993"/>
                  </a:lnTo>
                  <a:lnTo>
                    <a:pt x="783154" y="620202"/>
                  </a:lnTo>
                  <a:lnTo>
                    <a:pt x="783154" y="799901"/>
                  </a:lnTo>
                  <a:lnTo>
                    <a:pt x="783201" y="830455"/>
                  </a:lnTo>
                  <a:lnTo>
                    <a:pt x="783340" y="855150"/>
                  </a:lnTo>
                  <a:lnTo>
                    <a:pt x="783573" y="873985"/>
                  </a:lnTo>
                  <a:lnTo>
                    <a:pt x="783898" y="886960"/>
                  </a:lnTo>
                  <a:lnTo>
                    <a:pt x="784224" y="896145"/>
                  </a:lnTo>
                  <a:lnTo>
                    <a:pt x="784456" y="903981"/>
                  </a:lnTo>
                  <a:lnTo>
                    <a:pt x="784596" y="910468"/>
                  </a:lnTo>
                  <a:lnTo>
                    <a:pt x="784642" y="915607"/>
                  </a:lnTo>
                  <a:lnTo>
                    <a:pt x="784642" y="1086377"/>
                  </a:lnTo>
                  <a:lnTo>
                    <a:pt x="841193" y="1093818"/>
                  </a:lnTo>
                  <a:lnTo>
                    <a:pt x="869469" y="1097166"/>
                  </a:lnTo>
                  <a:lnTo>
                    <a:pt x="874678" y="1097166"/>
                  </a:lnTo>
                  <a:close/>
                </a:path>
                <a:path w="2712720" h="1149350">
                  <a:moveTo>
                    <a:pt x="1211421" y="1118373"/>
                  </a:moveTo>
                  <a:lnTo>
                    <a:pt x="1177100" y="1117303"/>
                  </a:lnTo>
                  <a:lnTo>
                    <a:pt x="1170496" y="1117071"/>
                  </a:lnTo>
                  <a:lnTo>
                    <a:pt x="1164078" y="1116931"/>
                  </a:lnTo>
                  <a:lnTo>
                    <a:pt x="1157847" y="1116885"/>
                  </a:lnTo>
                  <a:lnTo>
                    <a:pt x="1118410" y="1116885"/>
                  </a:lnTo>
                  <a:lnTo>
                    <a:pt x="1117712" y="1100933"/>
                  </a:lnTo>
                  <a:lnTo>
                    <a:pt x="1116177" y="1053637"/>
                  </a:lnTo>
                  <a:lnTo>
                    <a:pt x="1115480" y="994411"/>
                  </a:lnTo>
                  <a:lnTo>
                    <a:pt x="1115433" y="969182"/>
                  </a:lnTo>
                  <a:lnTo>
                    <a:pt x="1115433" y="938674"/>
                  </a:lnTo>
                  <a:lnTo>
                    <a:pt x="1115340" y="920653"/>
                  </a:lnTo>
                  <a:lnTo>
                    <a:pt x="1115061" y="900074"/>
                  </a:lnTo>
                  <a:lnTo>
                    <a:pt x="1114596" y="876938"/>
                  </a:lnTo>
                  <a:lnTo>
                    <a:pt x="1113945" y="851243"/>
                  </a:lnTo>
                  <a:lnTo>
                    <a:pt x="1113387" y="824805"/>
                  </a:lnTo>
                  <a:lnTo>
                    <a:pt x="1113201" y="799808"/>
                  </a:lnTo>
                  <a:lnTo>
                    <a:pt x="1113387" y="776252"/>
                  </a:lnTo>
                  <a:lnTo>
                    <a:pt x="1113945" y="754139"/>
                  </a:lnTo>
                  <a:lnTo>
                    <a:pt x="1113945" y="677869"/>
                  </a:lnTo>
                  <a:lnTo>
                    <a:pt x="1114317" y="618621"/>
                  </a:lnTo>
                  <a:lnTo>
                    <a:pt x="1115433" y="565883"/>
                  </a:lnTo>
                  <a:lnTo>
                    <a:pt x="1116131" y="541002"/>
                  </a:lnTo>
                  <a:lnTo>
                    <a:pt x="1116735" y="515843"/>
                  </a:lnTo>
                  <a:lnTo>
                    <a:pt x="1117665" y="464686"/>
                  </a:lnTo>
                  <a:lnTo>
                    <a:pt x="1118224" y="407949"/>
                  </a:lnTo>
                  <a:lnTo>
                    <a:pt x="1118410" y="341167"/>
                  </a:lnTo>
                  <a:lnTo>
                    <a:pt x="1118410" y="237738"/>
                  </a:lnTo>
                  <a:lnTo>
                    <a:pt x="1117991" y="192813"/>
                  </a:lnTo>
                  <a:lnTo>
                    <a:pt x="1116735" y="148446"/>
                  </a:lnTo>
                  <a:lnTo>
                    <a:pt x="1115433" y="117194"/>
                  </a:lnTo>
                  <a:lnTo>
                    <a:pt x="1115433" y="107893"/>
                  </a:lnTo>
                  <a:lnTo>
                    <a:pt x="1110597" y="65480"/>
                  </a:lnTo>
                  <a:lnTo>
                    <a:pt x="1110597" y="63992"/>
                  </a:lnTo>
                  <a:lnTo>
                    <a:pt x="1108643" y="54714"/>
                  </a:lnTo>
                  <a:lnTo>
                    <a:pt x="1107248" y="45482"/>
                  </a:lnTo>
                  <a:lnTo>
                    <a:pt x="1106411" y="36297"/>
                  </a:lnTo>
                  <a:lnTo>
                    <a:pt x="1106132" y="27159"/>
                  </a:lnTo>
                  <a:lnTo>
                    <a:pt x="1108116" y="19222"/>
                  </a:lnTo>
                  <a:lnTo>
                    <a:pt x="1113697" y="15253"/>
                  </a:lnTo>
                  <a:lnTo>
                    <a:pt x="1122874" y="15253"/>
                  </a:lnTo>
                  <a:lnTo>
                    <a:pt x="1148173" y="53574"/>
                  </a:lnTo>
                  <a:lnTo>
                    <a:pt x="1148917" y="77385"/>
                  </a:lnTo>
                  <a:lnTo>
                    <a:pt x="1148917" y="91151"/>
                  </a:lnTo>
                  <a:lnTo>
                    <a:pt x="1149615" y="117659"/>
                  </a:lnTo>
                  <a:lnTo>
                    <a:pt x="1150731" y="173466"/>
                  </a:lnTo>
                  <a:lnTo>
                    <a:pt x="1151475" y="231785"/>
                  </a:lnTo>
                  <a:lnTo>
                    <a:pt x="1151847" y="286476"/>
                  </a:lnTo>
                  <a:lnTo>
                    <a:pt x="1151894" y="312147"/>
                  </a:lnTo>
                  <a:lnTo>
                    <a:pt x="1151708" y="350375"/>
                  </a:lnTo>
                  <a:lnTo>
                    <a:pt x="1151150" y="388789"/>
                  </a:lnTo>
                  <a:lnTo>
                    <a:pt x="1150220" y="427389"/>
                  </a:lnTo>
                  <a:lnTo>
                    <a:pt x="1148917" y="466175"/>
                  </a:lnTo>
                  <a:lnTo>
                    <a:pt x="1147615" y="505611"/>
                  </a:lnTo>
                  <a:lnTo>
                    <a:pt x="1146685" y="546165"/>
                  </a:lnTo>
                  <a:lnTo>
                    <a:pt x="1146127" y="587834"/>
                  </a:lnTo>
                  <a:lnTo>
                    <a:pt x="1145941" y="630619"/>
                  </a:lnTo>
                  <a:lnTo>
                    <a:pt x="1146081" y="651919"/>
                  </a:lnTo>
                  <a:lnTo>
                    <a:pt x="1146499" y="673033"/>
                  </a:lnTo>
                  <a:lnTo>
                    <a:pt x="1147197" y="693960"/>
                  </a:lnTo>
                  <a:lnTo>
                    <a:pt x="1148173" y="714702"/>
                  </a:lnTo>
                  <a:lnTo>
                    <a:pt x="1149150" y="735281"/>
                  </a:lnTo>
                  <a:lnTo>
                    <a:pt x="1149847" y="756092"/>
                  </a:lnTo>
                  <a:lnTo>
                    <a:pt x="1150266" y="777136"/>
                  </a:lnTo>
                  <a:lnTo>
                    <a:pt x="1150406" y="798412"/>
                  </a:lnTo>
                  <a:lnTo>
                    <a:pt x="1150359" y="809690"/>
                  </a:lnTo>
                  <a:lnTo>
                    <a:pt x="1150220" y="820828"/>
                  </a:lnTo>
                  <a:lnTo>
                    <a:pt x="1149987" y="831827"/>
                  </a:lnTo>
                  <a:lnTo>
                    <a:pt x="1149661" y="842686"/>
                  </a:lnTo>
                  <a:lnTo>
                    <a:pt x="1149336" y="853382"/>
                  </a:lnTo>
                  <a:lnTo>
                    <a:pt x="1149103" y="864265"/>
                  </a:lnTo>
                  <a:lnTo>
                    <a:pt x="1148964" y="875333"/>
                  </a:lnTo>
                  <a:lnTo>
                    <a:pt x="1148917" y="886588"/>
                  </a:lnTo>
                  <a:lnTo>
                    <a:pt x="1148917" y="1054381"/>
                  </a:lnTo>
                  <a:lnTo>
                    <a:pt x="1154002" y="1089353"/>
                  </a:lnTo>
                  <a:lnTo>
                    <a:pt x="1161195" y="1089353"/>
                  </a:lnTo>
                  <a:lnTo>
                    <a:pt x="1220350" y="1089353"/>
                  </a:lnTo>
                  <a:lnTo>
                    <a:pt x="1266252" y="1087260"/>
                  </a:lnTo>
                  <a:lnTo>
                    <a:pt x="1294992" y="1084005"/>
                  </a:lnTo>
                  <a:lnTo>
                    <a:pt x="1309828" y="1082842"/>
                  </a:lnTo>
                  <a:lnTo>
                    <a:pt x="1325128" y="1082145"/>
                  </a:lnTo>
                  <a:lnTo>
                    <a:pt x="1340894" y="1081912"/>
                  </a:lnTo>
                  <a:lnTo>
                    <a:pt x="1354659" y="1081912"/>
                  </a:lnTo>
                  <a:lnTo>
                    <a:pt x="1358566" y="1085656"/>
                  </a:lnTo>
                  <a:lnTo>
                    <a:pt x="1361356" y="1090934"/>
                  </a:lnTo>
                  <a:lnTo>
                    <a:pt x="1363030" y="1097748"/>
                  </a:lnTo>
                  <a:lnTo>
                    <a:pt x="1363588" y="1106095"/>
                  </a:lnTo>
                  <a:lnTo>
                    <a:pt x="1363588" y="1112296"/>
                  </a:lnTo>
                  <a:lnTo>
                    <a:pt x="1318199" y="1118373"/>
                  </a:lnTo>
                  <a:lnTo>
                    <a:pt x="1211421" y="1118373"/>
                  </a:lnTo>
                  <a:close/>
                </a:path>
                <a:path w="2712720" h="1149350">
                  <a:moveTo>
                    <a:pt x="1468858" y="1127674"/>
                  </a:moveTo>
                  <a:lnTo>
                    <a:pt x="1465882" y="1127674"/>
                  </a:lnTo>
                  <a:lnTo>
                    <a:pt x="1462533" y="1125070"/>
                  </a:lnTo>
                  <a:lnTo>
                    <a:pt x="1453604" y="1086377"/>
                  </a:lnTo>
                  <a:lnTo>
                    <a:pt x="1453604" y="1031443"/>
                  </a:lnTo>
                  <a:lnTo>
                    <a:pt x="1453604" y="978893"/>
                  </a:lnTo>
                  <a:lnTo>
                    <a:pt x="1453604" y="521237"/>
                  </a:lnTo>
                  <a:lnTo>
                    <a:pt x="1453558" y="476592"/>
                  </a:lnTo>
                  <a:lnTo>
                    <a:pt x="1453418" y="435667"/>
                  </a:lnTo>
                  <a:lnTo>
                    <a:pt x="1452860" y="364978"/>
                  </a:lnTo>
                  <a:lnTo>
                    <a:pt x="1452116" y="305729"/>
                  </a:lnTo>
                  <a:lnTo>
                    <a:pt x="1451372" y="254480"/>
                  </a:lnTo>
                  <a:lnTo>
                    <a:pt x="1450628" y="207974"/>
                  </a:lnTo>
                  <a:lnTo>
                    <a:pt x="1449884" y="162956"/>
                  </a:lnTo>
                  <a:lnTo>
                    <a:pt x="1448953" y="115241"/>
                  </a:lnTo>
                  <a:lnTo>
                    <a:pt x="1447651" y="60643"/>
                  </a:lnTo>
                  <a:lnTo>
                    <a:pt x="1447791" y="52272"/>
                  </a:lnTo>
                  <a:lnTo>
                    <a:pt x="1454720" y="10417"/>
                  </a:lnTo>
                  <a:lnTo>
                    <a:pt x="1459929" y="10417"/>
                  </a:lnTo>
                  <a:lnTo>
                    <a:pt x="1471090" y="10417"/>
                  </a:lnTo>
                  <a:lnTo>
                    <a:pt x="1483321" y="78850"/>
                  </a:lnTo>
                  <a:lnTo>
                    <a:pt x="1483926" y="131239"/>
                  </a:lnTo>
                  <a:lnTo>
                    <a:pt x="1484437" y="176885"/>
                  </a:lnTo>
                  <a:lnTo>
                    <a:pt x="1484856" y="215787"/>
                  </a:lnTo>
                  <a:lnTo>
                    <a:pt x="1485228" y="249039"/>
                  </a:lnTo>
                  <a:lnTo>
                    <a:pt x="1485600" y="278105"/>
                  </a:lnTo>
                  <a:lnTo>
                    <a:pt x="1485972" y="302985"/>
                  </a:lnTo>
                  <a:lnTo>
                    <a:pt x="1486344" y="323680"/>
                  </a:lnTo>
                  <a:lnTo>
                    <a:pt x="1486623" y="341399"/>
                  </a:lnTo>
                  <a:lnTo>
                    <a:pt x="1486716" y="357351"/>
                  </a:lnTo>
                  <a:lnTo>
                    <a:pt x="1486623" y="371535"/>
                  </a:lnTo>
                  <a:lnTo>
                    <a:pt x="1486344" y="383952"/>
                  </a:lnTo>
                  <a:lnTo>
                    <a:pt x="1486019" y="395695"/>
                  </a:lnTo>
                  <a:lnTo>
                    <a:pt x="1485786" y="408228"/>
                  </a:lnTo>
                  <a:lnTo>
                    <a:pt x="1485647" y="421552"/>
                  </a:lnTo>
                  <a:lnTo>
                    <a:pt x="1485600" y="435667"/>
                  </a:lnTo>
                  <a:lnTo>
                    <a:pt x="1484949" y="475964"/>
                  </a:lnTo>
                  <a:lnTo>
                    <a:pt x="1484484" y="517610"/>
                  </a:lnTo>
                  <a:lnTo>
                    <a:pt x="1484205" y="560605"/>
                  </a:lnTo>
                  <a:lnTo>
                    <a:pt x="1484112" y="604948"/>
                  </a:lnTo>
                  <a:lnTo>
                    <a:pt x="1484205" y="649617"/>
                  </a:lnTo>
                  <a:lnTo>
                    <a:pt x="1484484" y="693960"/>
                  </a:lnTo>
                  <a:lnTo>
                    <a:pt x="1484949" y="737978"/>
                  </a:lnTo>
                  <a:lnTo>
                    <a:pt x="1485600" y="781670"/>
                  </a:lnTo>
                  <a:lnTo>
                    <a:pt x="1486344" y="823851"/>
                  </a:lnTo>
                  <a:lnTo>
                    <a:pt x="1487088" y="863707"/>
                  </a:lnTo>
                  <a:lnTo>
                    <a:pt x="1488576" y="936442"/>
                  </a:lnTo>
                  <a:lnTo>
                    <a:pt x="1489227" y="968159"/>
                  </a:lnTo>
                  <a:lnTo>
                    <a:pt x="1489693" y="995597"/>
                  </a:lnTo>
                  <a:lnTo>
                    <a:pt x="1489972" y="1018757"/>
                  </a:lnTo>
                  <a:lnTo>
                    <a:pt x="1490065" y="1037639"/>
                  </a:lnTo>
                  <a:lnTo>
                    <a:pt x="1489925" y="1051032"/>
                  </a:lnTo>
                  <a:lnTo>
                    <a:pt x="1487832" y="1095678"/>
                  </a:lnTo>
                  <a:lnTo>
                    <a:pt x="1476322" y="1125674"/>
                  </a:lnTo>
                  <a:lnTo>
                    <a:pt x="1468858" y="1127674"/>
                  </a:lnTo>
                  <a:close/>
                </a:path>
                <a:path w="2712720" h="1149350">
                  <a:moveTo>
                    <a:pt x="1732708" y="1135115"/>
                  </a:moveTo>
                  <a:lnTo>
                    <a:pt x="1683597" y="1115490"/>
                  </a:lnTo>
                  <a:lnTo>
                    <a:pt x="1646393" y="1056613"/>
                  </a:lnTo>
                  <a:lnTo>
                    <a:pt x="1632720" y="1014851"/>
                  </a:lnTo>
                  <a:lnTo>
                    <a:pt x="1622954" y="968066"/>
                  </a:lnTo>
                  <a:lnTo>
                    <a:pt x="1617094" y="916258"/>
                  </a:lnTo>
                  <a:lnTo>
                    <a:pt x="1615141" y="859428"/>
                  </a:lnTo>
                  <a:lnTo>
                    <a:pt x="1615141" y="838803"/>
                  </a:lnTo>
                  <a:lnTo>
                    <a:pt x="1615141" y="818224"/>
                  </a:lnTo>
                  <a:lnTo>
                    <a:pt x="1615141" y="797692"/>
                  </a:lnTo>
                  <a:lnTo>
                    <a:pt x="1615141" y="777206"/>
                  </a:lnTo>
                  <a:lnTo>
                    <a:pt x="1615048" y="756557"/>
                  </a:lnTo>
                  <a:lnTo>
                    <a:pt x="1614769" y="735909"/>
                  </a:lnTo>
                  <a:lnTo>
                    <a:pt x="1614303" y="715260"/>
                  </a:lnTo>
                  <a:lnTo>
                    <a:pt x="1613652" y="694611"/>
                  </a:lnTo>
                  <a:lnTo>
                    <a:pt x="1610676" y="476964"/>
                  </a:lnTo>
                  <a:lnTo>
                    <a:pt x="1610676" y="475104"/>
                  </a:lnTo>
                  <a:lnTo>
                    <a:pt x="1609684" y="467167"/>
                  </a:lnTo>
                  <a:lnTo>
                    <a:pt x="1609188" y="459354"/>
                  </a:lnTo>
                  <a:lnTo>
                    <a:pt x="1609188" y="451665"/>
                  </a:lnTo>
                  <a:lnTo>
                    <a:pt x="1609188" y="443976"/>
                  </a:lnTo>
                  <a:lnTo>
                    <a:pt x="1609188" y="436163"/>
                  </a:lnTo>
                  <a:lnTo>
                    <a:pt x="1609188" y="428226"/>
                  </a:lnTo>
                  <a:lnTo>
                    <a:pt x="1609234" y="410484"/>
                  </a:lnTo>
                  <a:lnTo>
                    <a:pt x="1609932" y="356421"/>
                  </a:lnTo>
                  <a:lnTo>
                    <a:pt x="1611467" y="301520"/>
                  </a:lnTo>
                  <a:lnTo>
                    <a:pt x="1612862" y="270478"/>
                  </a:lnTo>
                  <a:lnTo>
                    <a:pt x="1613466" y="258200"/>
                  </a:lnTo>
                  <a:lnTo>
                    <a:pt x="1614955" y="211322"/>
                  </a:lnTo>
                  <a:lnTo>
                    <a:pt x="1615141" y="187139"/>
                  </a:lnTo>
                  <a:lnTo>
                    <a:pt x="1620781" y="124650"/>
                  </a:lnTo>
                  <a:lnTo>
                    <a:pt x="1634130" y="74692"/>
                  </a:lnTo>
                  <a:lnTo>
                    <a:pt x="1655188" y="37264"/>
                  </a:lnTo>
                  <a:lnTo>
                    <a:pt x="1683954" y="12366"/>
                  </a:lnTo>
                  <a:lnTo>
                    <a:pt x="1720430" y="0"/>
                  </a:lnTo>
                  <a:lnTo>
                    <a:pt x="1730847" y="0"/>
                  </a:lnTo>
                  <a:lnTo>
                    <a:pt x="1772641" y="6944"/>
                  </a:lnTo>
                  <a:lnTo>
                    <a:pt x="1806861" y="45668"/>
                  </a:lnTo>
                  <a:lnTo>
                    <a:pt x="1831579" y="97755"/>
                  </a:lnTo>
                  <a:lnTo>
                    <a:pt x="1844322" y="137285"/>
                  </a:lnTo>
                  <a:lnTo>
                    <a:pt x="1852972" y="177094"/>
                  </a:lnTo>
                  <a:lnTo>
                    <a:pt x="1855855" y="214671"/>
                  </a:lnTo>
                  <a:lnTo>
                    <a:pt x="1855855" y="222856"/>
                  </a:lnTo>
                  <a:lnTo>
                    <a:pt x="1846926" y="254480"/>
                  </a:lnTo>
                  <a:lnTo>
                    <a:pt x="1842089" y="254480"/>
                  </a:lnTo>
                  <a:lnTo>
                    <a:pt x="1835144" y="254480"/>
                  </a:lnTo>
                  <a:lnTo>
                    <a:pt x="1831176" y="252371"/>
                  </a:lnTo>
                  <a:lnTo>
                    <a:pt x="1830184" y="248155"/>
                  </a:lnTo>
                  <a:lnTo>
                    <a:pt x="1817906" y="191976"/>
                  </a:lnTo>
                  <a:lnTo>
                    <a:pt x="1813814" y="172234"/>
                  </a:lnTo>
                  <a:lnTo>
                    <a:pt x="1809349" y="152818"/>
                  </a:lnTo>
                  <a:lnTo>
                    <a:pt x="1799304" y="114962"/>
                  </a:lnTo>
                  <a:lnTo>
                    <a:pt x="1780539" y="66131"/>
                  </a:lnTo>
                  <a:lnTo>
                    <a:pt x="1754007" y="34786"/>
                  </a:lnTo>
                  <a:lnTo>
                    <a:pt x="1729359" y="28647"/>
                  </a:lnTo>
                  <a:lnTo>
                    <a:pt x="1719058" y="30647"/>
                  </a:lnTo>
                  <a:lnTo>
                    <a:pt x="1682853" y="60643"/>
                  </a:lnTo>
                  <a:lnTo>
                    <a:pt x="1661088" y="99150"/>
                  </a:lnTo>
                  <a:lnTo>
                    <a:pt x="1648625" y="150679"/>
                  </a:lnTo>
                  <a:lnTo>
                    <a:pt x="1648625" y="152167"/>
                  </a:lnTo>
                  <a:lnTo>
                    <a:pt x="1648625" y="160352"/>
                  </a:lnTo>
                  <a:lnTo>
                    <a:pt x="1648377" y="168289"/>
                  </a:lnTo>
                  <a:lnTo>
                    <a:pt x="1647881" y="175978"/>
                  </a:lnTo>
                  <a:lnTo>
                    <a:pt x="1647385" y="183419"/>
                  </a:lnTo>
                  <a:lnTo>
                    <a:pt x="1647137" y="191232"/>
                  </a:lnTo>
                  <a:lnTo>
                    <a:pt x="1647137" y="199417"/>
                  </a:lnTo>
                  <a:lnTo>
                    <a:pt x="1646486" y="209950"/>
                  </a:lnTo>
                  <a:lnTo>
                    <a:pt x="1646021" y="220344"/>
                  </a:lnTo>
                  <a:lnTo>
                    <a:pt x="1645741" y="230599"/>
                  </a:lnTo>
                  <a:lnTo>
                    <a:pt x="1645648" y="240714"/>
                  </a:lnTo>
                  <a:lnTo>
                    <a:pt x="1645648" y="250573"/>
                  </a:lnTo>
                  <a:lnTo>
                    <a:pt x="1645648" y="260432"/>
                  </a:lnTo>
                  <a:lnTo>
                    <a:pt x="1645648" y="270292"/>
                  </a:lnTo>
                  <a:lnTo>
                    <a:pt x="1645648" y="280151"/>
                  </a:lnTo>
                  <a:lnTo>
                    <a:pt x="1645648" y="288336"/>
                  </a:lnTo>
                  <a:lnTo>
                    <a:pt x="1645400" y="296521"/>
                  </a:lnTo>
                  <a:lnTo>
                    <a:pt x="1644160" y="330377"/>
                  </a:lnTo>
                  <a:lnTo>
                    <a:pt x="1644160" y="463198"/>
                  </a:lnTo>
                  <a:lnTo>
                    <a:pt x="1644114" y="484428"/>
                  </a:lnTo>
                  <a:lnTo>
                    <a:pt x="1643974" y="505704"/>
                  </a:lnTo>
                  <a:lnTo>
                    <a:pt x="1643742" y="527027"/>
                  </a:lnTo>
                  <a:lnTo>
                    <a:pt x="1643416" y="548397"/>
                  </a:lnTo>
                  <a:lnTo>
                    <a:pt x="1643091" y="569766"/>
                  </a:lnTo>
                  <a:lnTo>
                    <a:pt x="1642858" y="591089"/>
                  </a:lnTo>
                  <a:lnTo>
                    <a:pt x="1642719" y="612366"/>
                  </a:lnTo>
                  <a:lnTo>
                    <a:pt x="1642672" y="633596"/>
                  </a:lnTo>
                  <a:lnTo>
                    <a:pt x="1642765" y="664755"/>
                  </a:lnTo>
                  <a:lnTo>
                    <a:pt x="1643509" y="726514"/>
                  </a:lnTo>
                  <a:lnTo>
                    <a:pt x="1644997" y="787437"/>
                  </a:lnTo>
                  <a:lnTo>
                    <a:pt x="1647230" y="846965"/>
                  </a:lnTo>
                  <a:lnTo>
                    <a:pt x="1648625" y="876170"/>
                  </a:lnTo>
                  <a:lnTo>
                    <a:pt x="1649369" y="892680"/>
                  </a:lnTo>
                  <a:lnTo>
                    <a:pt x="1651601" y="939418"/>
                  </a:lnTo>
                  <a:lnTo>
                    <a:pt x="1656694" y="985320"/>
                  </a:lnTo>
                  <a:lnTo>
                    <a:pt x="1664553" y="1027803"/>
                  </a:lnTo>
                  <a:lnTo>
                    <a:pt x="1678877" y="1067798"/>
                  </a:lnTo>
                  <a:lnTo>
                    <a:pt x="1708431" y="1097631"/>
                  </a:lnTo>
                  <a:lnTo>
                    <a:pt x="1729359" y="1103119"/>
                  </a:lnTo>
                  <a:lnTo>
                    <a:pt x="1740451" y="1101794"/>
                  </a:lnTo>
                  <a:lnTo>
                    <a:pt x="1777353" y="1081912"/>
                  </a:lnTo>
                  <a:lnTo>
                    <a:pt x="1809372" y="1036988"/>
                  </a:lnTo>
                  <a:lnTo>
                    <a:pt x="1816418" y="1016432"/>
                  </a:lnTo>
                  <a:lnTo>
                    <a:pt x="1818464" y="1010479"/>
                  </a:lnTo>
                  <a:lnTo>
                    <a:pt x="1823859" y="965555"/>
                  </a:lnTo>
                  <a:lnTo>
                    <a:pt x="1825347" y="944627"/>
                  </a:lnTo>
                  <a:lnTo>
                    <a:pt x="1825347" y="943139"/>
                  </a:lnTo>
                  <a:lnTo>
                    <a:pt x="1826091" y="933652"/>
                  </a:lnTo>
                  <a:lnTo>
                    <a:pt x="1832168" y="895393"/>
                  </a:lnTo>
                  <a:lnTo>
                    <a:pt x="1836137" y="894401"/>
                  </a:lnTo>
                  <a:lnTo>
                    <a:pt x="1846306" y="894401"/>
                  </a:lnTo>
                  <a:lnTo>
                    <a:pt x="1857157" y="933373"/>
                  </a:lnTo>
                  <a:lnTo>
                    <a:pt x="1857343" y="941651"/>
                  </a:lnTo>
                  <a:lnTo>
                    <a:pt x="1855204" y="982925"/>
                  </a:lnTo>
                  <a:lnTo>
                    <a:pt x="1838090" y="1053055"/>
                  </a:lnTo>
                  <a:lnTo>
                    <a:pt x="1804629" y="1105189"/>
                  </a:lnTo>
                  <a:lnTo>
                    <a:pt x="1759425" y="1131790"/>
                  </a:lnTo>
                  <a:lnTo>
                    <a:pt x="1732708" y="1135115"/>
                  </a:lnTo>
                  <a:close/>
                </a:path>
                <a:path w="2712720" h="1149350">
                  <a:moveTo>
                    <a:pt x="1948745" y="1135115"/>
                  </a:moveTo>
                  <a:lnTo>
                    <a:pt x="1943785" y="1134123"/>
                  </a:lnTo>
                  <a:lnTo>
                    <a:pt x="1939196" y="1132015"/>
                  </a:lnTo>
                  <a:lnTo>
                    <a:pt x="1934979" y="1128790"/>
                  </a:lnTo>
                  <a:lnTo>
                    <a:pt x="1931011" y="1125814"/>
                  </a:lnTo>
                  <a:lnTo>
                    <a:pt x="1929026" y="1120357"/>
                  </a:lnTo>
                  <a:lnTo>
                    <a:pt x="1929026" y="1112420"/>
                  </a:lnTo>
                  <a:lnTo>
                    <a:pt x="1930515" y="1107584"/>
                  </a:lnTo>
                  <a:lnTo>
                    <a:pt x="1937501" y="1058411"/>
                  </a:lnTo>
                  <a:lnTo>
                    <a:pt x="1944074" y="1009363"/>
                  </a:lnTo>
                  <a:lnTo>
                    <a:pt x="1950233" y="960439"/>
                  </a:lnTo>
                  <a:lnTo>
                    <a:pt x="1955979" y="911639"/>
                  </a:lnTo>
                  <a:lnTo>
                    <a:pt x="1961312" y="862963"/>
                  </a:lnTo>
                  <a:lnTo>
                    <a:pt x="1966231" y="814410"/>
                  </a:lnTo>
                  <a:lnTo>
                    <a:pt x="1971006" y="765300"/>
                  </a:lnTo>
                  <a:lnTo>
                    <a:pt x="1975656" y="714950"/>
                  </a:lnTo>
                  <a:lnTo>
                    <a:pt x="1980183" y="663359"/>
                  </a:lnTo>
                  <a:lnTo>
                    <a:pt x="1984586" y="610529"/>
                  </a:lnTo>
                  <a:lnTo>
                    <a:pt x="1988864" y="556458"/>
                  </a:lnTo>
                  <a:lnTo>
                    <a:pt x="1993019" y="501147"/>
                  </a:lnTo>
                  <a:lnTo>
                    <a:pt x="1993902" y="489916"/>
                  </a:lnTo>
                  <a:lnTo>
                    <a:pt x="1995065" y="477429"/>
                  </a:lnTo>
                  <a:lnTo>
                    <a:pt x="1996506" y="463686"/>
                  </a:lnTo>
                  <a:lnTo>
                    <a:pt x="1998227" y="448688"/>
                  </a:lnTo>
                  <a:lnTo>
                    <a:pt x="2000204" y="433295"/>
                  </a:lnTo>
                  <a:lnTo>
                    <a:pt x="2002041" y="418366"/>
                  </a:lnTo>
                  <a:lnTo>
                    <a:pt x="2003738" y="403903"/>
                  </a:lnTo>
                  <a:lnTo>
                    <a:pt x="2005296" y="389905"/>
                  </a:lnTo>
                  <a:lnTo>
                    <a:pt x="2011249" y="341167"/>
                  </a:lnTo>
                  <a:lnTo>
                    <a:pt x="2015365" y="297637"/>
                  </a:lnTo>
                  <a:lnTo>
                    <a:pt x="2019899" y="255596"/>
                  </a:lnTo>
                  <a:lnTo>
                    <a:pt x="2024852" y="215043"/>
                  </a:lnTo>
                  <a:lnTo>
                    <a:pt x="2030223" y="175978"/>
                  </a:lnTo>
                  <a:lnTo>
                    <a:pt x="2036223" y="137238"/>
                  </a:lnTo>
                  <a:lnTo>
                    <a:pt x="2042687" y="98034"/>
                  </a:lnTo>
                  <a:lnTo>
                    <a:pt x="2049616" y="58364"/>
                  </a:lnTo>
                  <a:lnTo>
                    <a:pt x="2057011" y="18230"/>
                  </a:lnTo>
                  <a:lnTo>
                    <a:pt x="2077969" y="1736"/>
                  </a:lnTo>
                  <a:lnTo>
                    <a:pt x="2083550" y="6572"/>
                  </a:lnTo>
                  <a:lnTo>
                    <a:pt x="2087518" y="16742"/>
                  </a:lnTo>
                  <a:lnTo>
                    <a:pt x="2087518" y="18230"/>
                  </a:lnTo>
                  <a:lnTo>
                    <a:pt x="2095308" y="37367"/>
                  </a:lnTo>
                  <a:lnTo>
                    <a:pt x="2101935" y="58318"/>
                  </a:lnTo>
                  <a:lnTo>
                    <a:pt x="2107400" y="81083"/>
                  </a:lnTo>
                  <a:lnTo>
                    <a:pt x="2111702" y="105661"/>
                  </a:lnTo>
                  <a:lnTo>
                    <a:pt x="2115608" y="131123"/>
                  </a:lnTo>
                  <a:lnTo>
                    <a:pt x="2119515" y="156538"/>
                  </a:lnTo>
                  <a:lnTo>
                    <a:pt x="2123421" y="181907"/>
                  </a:lnTo>
                  <a:lnTo>
                    <a:pt x="2127328" y="207230"/>
                  </a:lnTo>
                  <a:lnTo>
                    <a:pt x="2137745" y="272710"/>
                  </a:lnTo>
                  <a:lnTo>
                    <a:pt x="2137745" y="274198"/>
                  </a:lnTo>
                  <a:lnTo>
                    <a:pt x="2144535" y="318100"/>
                  </a:lnTo>
                  <a:lnTo>
                    <a:pt x="2149278" y="361257"/>
                  </a:lnTo>
                  <a:lnTo>
                    <a:pt x="2152813" y="404136"/>
                  </a:lnTo>
                  <a:lnTo>
                    <a:pt x="2155975" y="447944"/>
                  </a:lnTo>
                  <a:lnTo>
                    <a:pt x="2157626" y="467639"/>
                  </a:lnTo>
                  <a:lnTo>
                    <a:pt x="2159231" y="487288"/>
                  </a:lnTo>
                  <a:lnTo>
                    <a:pt x="2160789" y="506890"/>
                  </a:lnTo>
                  <a:lnTo>
                    <a:pt x="2162300" y="526446"/>
                  </a:lnTo>
                  <a:lnTo>
                    <a:pt x="2163974" y="545955"/>
                  </a:lnTo>
                  <a:lnTo>
                    <a:pt x="2166021" y="565790"/>
                  </a:lnTo>
                  <a:lnTo>
                    <a:pt x="2168439" y="585950"/>
                  </a:lnTo>
                  <a:lnTo>
                    <a:pt x="2171229" y="606436"/>
                  </a:lnTo>
                  <a:lnTo>
                    <a:pt x="2171229" y="607924"/>
                  </a:lnTo>
                  <a:lnTo>
                    <a:pt x="2177019" y="647547"/>
                  </a:lnTo>
                  <a:lnTo>
                    <a:pt x="2179461" y="672196"/>
                  </a:lnTo>
                  <a:lnTo>
                    <a:pt x="2180716" y="684566"/>
                  </a:lnTo>
                  <a:lnTo>
                    <a:pt x="2182065" y="697123"/>
                  </a:lnTo>
                  <a:lnTo>
                    <a:pt x="2183507" y="709865"/>
                  </a:lnTo>
                  <a:lnTo>
                    <a:pt x="2189831" y="778694"/>
                  </a:lnTo>
                  <a:lnTo>
                    <a:pt x="2232245" y="1115397"/>
                  </a:lnTo>
                  <a:lnTo>
                    <a:pt x="2232245" y="1117381"/>
                  </a:lnTo>
                  <a:lnTo>
                    <a:pt x="2229764" y="1119861"/>
                  </a:lnTo>
                  <a:lnTo>
                    <a:pt x="2224804" y="1122837"/>
                  </a:lnTo>
                  <a:lnTo>
                    <a:pt x="2216735" y="1124465"/>
                  </a:lnTo>
                  <a:lnTo>
                    <a:pt x="2210759" y="1123023"/>
                  </a:lnTo>
                  <a:lnTo>
                    <a:pt x="2196901" y="1060636"/>
                  </a:lnTo>
                  <a:lnTo>
                    <a:pt x="2189088" y="1010572"/>
                  </a:lnTo>
                  <a:lnTo>
                    <a:pt x="2181647" y="960741"/>
                  </a:lnTo>
                  <a:lnTo>
                    <a:pt x="2174578" y="911143"/>
                  </a:lnTo>
                  <a:lnTo>
                    <a:pt x="2167788" y="860498"/>
                  </a:lnTo>
                  <a:lnTo>
                    <a:pt x="2161184" y="807528"/>
                  </a:lnTo>
                  <a:lnTo>
                    <a:pt x="2154766" y="752232"/>
                  </a:lnTo>
                  <a:lnTo>
                    <a:pt x="2148534" y="694611"/>
                  </a:lnTo>
                  <a:lnTo>
                    <a:pt x="2145558" y="679357"/>
                  </a:lnTo>
                  <a:lnTo>
                    <a:pt x="2064824" y="677869"/>
                  </a:lnTo>
                  <a:lnTo>
                    <a:pt x="2059010" y="677776"/>
                  </a:lnTo>
                  <a:lnTo>
                    <a:pt x="2052360" y="677497"/>
                  </a:lnTo>
                  <a:lnTo>
                    <a:pt x="2044873" y="677032"/>
                  </a:lnTo>
                  <a:lnTo>
                    <a:pt x="2036548" y="676381"/>
                  </a:lnTo>
                  <a:lnTo>
                    <a:pt x="2028224" y="675916"/>
                  </a:lnTo>
                  <a:lnTo>
                    <a:pt x="2005180" y="718097"/>
                  </a:lnTo>
                  <a:lnTo>
                    <a:pt x="2003343" y="739815"/>
                  </a:lnTo>
                  <a:lnTo>
                    <a:pt x="2001273" y="761254"/>
                  </a:lnTo>
                  <a:lnTo>
                    <a:pt x="1998971" y="782414"/>
                  </a:lnTo>
                  <a:lnTo>
                    <a:pt x="1996739" y="803319"/>
                  </a:lnTo>
                  <a:lnTo>
                    <a:pt x="1994507" y="824363"/>
                  </a:lnTo>
                  <a:lnTo>
                    <a:pt x="1992274" y="845546"/>
                  </a:lnTo>
                  <a:lnTo>
                    <a:pt x="1990042" y="866869"/>
                  </a:lnTo>
                  <a:lnTo>
                    <a:pt x="1988694" y="875240"/>
                  </a:lnTo>
                  <a:lnTo>
                    <a:pt x="1987624" y="883611"/>
                  </a:lnTo>
                  <a:lnTo>
                    <a:pt x="1986833" y="891982"/>
                  </a:lnTo>
                  <a:lnTo>
                    <a:pt x="1986322" y="900353"/>
                  </a:lnTo>
                  <a:lnTo>
                    <a:pt x="1985903" y="908724"/>
                  </a:lnTo>
                  <a:lnTo>
                    <a:pt x="1985392" y="917095"/>
                  </a:lnTo>
                  <a:lnTo>
                    <a:pt x="1984787" y="925467"/>
                  </a:lnTo>
                  <a:lnTo>
                    <a:pt x="1984090" y="933838"/>
                  </a:lnTo>
                  <a:lnTo>
                    <a:pt x="1984090" y="935326"/>
                  </a:lnTo>
                  <a:lnTo>
                    <a:pt x="1984090" y="940534"/>
                  </a:lnTo>
                  <a:lnTo>
                    <a:pt x="1983470" y="945991"/>
                  </a:lnTo>
                  <a:lnTo>
                    <a:pt x="1982229" y="951696"/>
                  </a:lnTo>
                  <a:lnTo>
                    <a:pt x="1981237" y="957153"/>
                  </a:lnTo>
                  <a:lnTo>
                    <a:pt x="1980741" y="962361"/>
                  </a:lnTo>
                  <a:lnTo>
                    <a:pt x="1980741" y="967322"/>
                  </a:lnTo>
                  <a:lnTo>
                    <a:pt x="1979160" y="984924"/>
                  </a:lnTo>
                  <a:lnTo>
                    <a:pt x="1977393" y="1002387"/>
                  </a:lnTo>
                  <a:lnTo>
                    <a:pt x="1975439" y="1019711"/>
                  </a:lnTo>
                  <a:lnTo>
                    <a:pt x="1973300" y="1036895"/>
                  </a:lnTo>
                  <a:lnTo>
                    <a:pt x="1971138" y="1054148"/>
                  </a:lnTo>
                  <a:lnTo>
                    <a:pt x="1969115" y="1071681"/>
                  </a:lnTo>
                  <a:lnTo>
                    <a:pt x="1967231" y="1089493"/>
                  </a:lnTo>
                  <a:lnTo>
                    <a:pt x="1965487" y="1107584"/>
                  </a:lnTo>
                  <a:lnTo>
                    <a:pt x="1965487" y="1109072"/>
                  </a:lnTo>
                  <a:lnTo>
                    <a:pt x="1964441" y="1118792"/>
                  </a:lnTo>
                  <a:lnTo>
                    <a:pt x="1961302" y="1126372"/>
                  </a:lnTo>
                  <a:lnTo>
                    <a:pt x="1956070" y="1131813"/>
                  </a:lnTo>
                  <a:lnTo>
                    <a:pt x="1948745" y="1135115"/>
                  </a:lnTo>
                  <a:close/>
                </a:path>
                <a:path w="2712720" h="1149350">
                  <a:moveTo>
                    <a:pt x="2012737" y="645873"/>
                  </a:moveTo>
                  <a:lnTo>
                    <a:pt x="2019108" y="647082"/>
                  </a:lnTo>
                  <a:lnTo>
                    <a:pt x="2025945" y="647733"/>
                  </a:lnTo>
                  <a:lnTo>
                    <a:pt x="2033246" y="647826"/>
                  </a:lnTo>
                  <a:lnTo>
                    <a:pt x="2041013" y="647361"/>
                  </a:lnTo>
                  <a:lnTo>
                    <a:pt x="2051678" y="646369"/>
                  </a:lnTo>
                  <a:lnTo>
                    <a:pt x="2060111" y="645873"/>
                  </a:lnTo>
                  <a:lnTo>
                    <a:pt x="2066312" y="645873"/>
                  </a:lnTo>
                  <a:lnTo>
                    <a:pt x="2076776" y="646036"/>
                  </a:lnTo>
                  <a:lnTo>
                    <a:pt x="2086961" y="646524"/>
                  </a:lnTo>
                  <a:lnTo>
                    <a:pt x="2096866" y="647338"/>
                  </a:lnTo>
                  <a:lnTo>
                    <a:pt x="2106493" y="648478"/>
                  </a:lnTo>
                  <a:lnTo>
                    <a:pt x="2116096" y="649152"/>
                  </a:lnTo>
                  <a:lnTo>
                    <a:pt x="2125560" y="648943"/>
                  </a:lnTo>
                  <a:lnTo>
                    <a:pt x="2134885" y="647850"/>
                  </a:lnTo>
                  <a:lnTo>
                    <a:pt x="2144070" y="645873"/>
                  </a:lnTo>
                  <a:lnTo>
                    <a:pt x="2137745" y="586346"/>
                  </a:lnTo>
                  <a:lnTo>
                    <a:pt x="2137745" y="584857"/>
                  </a:lnTo>
                  <a:lnTo>
                    <a:pt x="2135443" y="555861"/>
                  </a:lnTo>
                  <a:lnTo>
                    <a:pt x="2133001" y="526539"/>
                  </a:lnTo>
                  <a:lnTo>
                    <a:pt x="2130420" y="496892"/>
                  </a:lnTo>
                  <a:lnTo>
                    <a:pt x="2127700" y="466919"/>
                  </a:lnTo>
                  <a:lnTo>
                    <a:pt x="2125049" y="436946"/>
                  </a:lnTo>
                  <a:lnTo>
                    <a:pt x="2122305" y="407298"/>
                  </a:lnTo>
                  <a:lnTo>
                    <a:pt x="2119468" y="377976"/>
                  </a:lnTo>
                  <a:lnTo>
                    <a:pt x="2116538" y="348980"/>
                  </a:lnTo>
                  <a:lnTo>
                    <a:pt x="2114841" y="325587"/>
                  </a:lnTo>
                  <a:lnTo>
                    <a:pt x="2110190" y="275733"/>
                  </a:lnTo>
                  <a:lnTo>
                    <a:pt x="2104144" y="222274"/>
                  </a:lnTo>
                  <a:lnTo>
                    <a:pt x="2097262" y="169258"/>
                  </a:lnTo>
                  <a:lnTo>
                    <a:pt x="2089542" y="118357"/>
                  </a:lnTo>
                  <a:lnTo>
                    <a:pt x="2080426" y="75572"/>
                  </a:lnTo>
                  <a:lnTo>
                    <a:pt x="2075241" y="57667"/>
                  </a:lnTo>
                  <a:lnTo>
                    <a:pt x="2072288" y="73618"/>
                  </a:lnTo>
                  <a:lnTo>
                    <a:pt x="2066521" y="114171"/>
                  </a:lnTo>
                  <a:lnTo>
                    <a:pt x="2061243" y="163863"/>
                  </a:lnTo>
                  <a:lnTo>
                    <a:pt x="2057150" y="209439"/>
                  </a:lnTo>
                  <a:lnTo>
                    <a:pt x="2055522" y="229925"/>
                  </a:lnTo>
                  <a:lnTo>
                    <a:pt x="2050174" y="275686"/>
                  </a:lnTo>
                  <a:lnTo>
                    <a:pt x="2044919" y="321448"/>
                  </a:lnTo>
                  <a:lnTo>
                    <a:pt x="2039757" y="367210"/>
                  </a:lnTo>
                  <a:lnTo>
                    <a:pt x="2034688" y="412972"/>
                  </a:lnTo>
                  <a:lnTo>
                    <a:pt x="2029898" y="458850"/>
                  </a:lnTo>
                  <a:lnTo>
                    <a:pt x="2025201" y="505332"/>
                  </a:lnTo>
                  <a:lnTo>
                    <a:pt x="2020597" y="552420"/>
                  </a:lnTo>
                  <a:lnTo>
                    <a:pt x="2016086" y="600111"/>
                  </a:lnTo>
                  <a:lnTo>
                    <a:pt x="2012737" y="645873"/>
                  </a:lnTo>
                  <a:close/>
                </a:path>
                <a:path w="2712720" h="1149350">
                  <a:moveTo>
                    <a:pt x="2416924" y="1135115"/>
                  </a:moveTo>
                  <a:lnTo>
                    <a:pt x="2367813" y="1115490"/>
                  </a:lnTo>
                  <a:lnTo>
                    <a:pt x="2330609" y="1056613"/>
                  </a:lnTo>
                  <a:lnTo>
                    <a:pt x="2316936" y="1014851"/>
                  </a:lnTo>
                  <a:lnTo>
                    <a:pt x="2307170" y="968066"/>
                  </a:lnTo>
                  <a:lnTo>
                    <a:pt x="2301310" y="916258"/>
                  </a:lnTo>
                  <a:lnTo>
                    <a:pt x="2299357" y="859428"/>
                  </a:lnTo>
                  <a:lnTo>
                    <a:pt x="2299357" y="838803"/>
                  </a:lnTo>
                  <a:lnTo>
                    <a:pt x="2299357" y="818224"/>
                  </a:lnTo>
                  <a:lnTo>
                    <a:pt x="2299357" y="797692"/>
                  </a:lnTo>
                  <a:lnTo>
                    <a:pt x="2299357" y="777206"/>
                  </a:lnTo>
                  <a:lnTo>
                    <a:pt x="2299264" y="756557"/>
                  </a:lnTo>
                  <a:lnTo>
                    <a:pt x="2298985" y="735909"/>
                  </a:lnTo>
                  <a:lnTo>
                    <a:pt x="2298520" y="715260"/>
                  </a:lnTo>
                  <a:lnTo>
                    <a:pt x="2297868" y="694611"/>
                  </a:lnTo>
                  <a:lnTo>
                    <a:pt x="2294892" y="476964"/>
                  </a:lnTo>
                  <a:lnTo>
                    <a:pt x="2294892" y="475104"/>
                  </a:lnTo>
                  <a:lnTo>
                    <a:pt x="2293900" y="467167"/>
                  </a:lnTo>
                  <a:lnTo>
                    <a:pt x="2293404" y="459354"/>
                  </a:lnTo>
                  <a:lnTo>
                    <a:pt x="2293404" y="451665"/>
                  </a:lnTo>
                  <a:lnTo>
                    <a:pt x="2293404" y="443976"/>
                  </a:lnTo>
                  <a:lnTo>
                    <a:pt x="2293404" y="436163"/>
                  </a:lnTo>
                  <a:lnTo>
                    <a:pt x="2293404" y="428226"/>
                  </a:lnTo>
                  <a:lnTo>
                    <a:pt x="2293450" y="410484"/>
                  </a:lnTo>
                  <a:lnTo>
                    <a:pt x="2294148" y="356421"/>
                  </a:lnTo>
                  <a:lnTo>
                    <a:pt x="2295683" y="301520"/>
                  </a:lnTo>
                  <a:lnTo>
                    <a:pt x="2297078" y="270478"/>
                  </a:lnTo>
                  <a:lnTo>
                    <a:pt x="2297682" y="258200"/>
                  </a:lnTo>
                  <a:lnTo>
                    <a:pt x="2299171" y="211322"/>
                  </a:lnTo>
                  <a:lnTo>
                    <a:pt x="2299357" y="187139"/>
                  </a:lnTo>
                  <a:lnTo>
                    <a:pt x="2304997" y="124650"/>
                  </a:lnTo>
                  <a:lnTo>
                    <a:pt x="2318346" y="74692"/>
                  </a:lnTo>
                  <a:lnTo>
                    <a:pt x="2339404" y="37264"/>
                  </a:lnTo>
                  <a:lnTo>
                    <a:pt x="2368170" y="12366"/>
                  </a:lnTo>
                  <a:lnTo>
                    <a:pt x="2404646" y="0"/>
                  </a:lnTo>
                  <a:lnTo>
                    <a:pt x="2415063" y="0"/>
                  </a:lnTo>
                  <a:lnTo>
                    <a:pt x="2456857" y="6944"/>
                  </a:lnTo>
                  <a:lnTo>
                    <a:pt x="2491077" y="45668"/>
                  </a:lnTo>
                  <a:lnTo>
                    <a:pt x="2515795" y="97755"/>
                  </a:lnTo>
                  <a:lnTo>
                    <a:pt x="2528538" y="137285"/>
                  </a:lnTo>
                  <a:lnTo>
                    <a:pt x="2537188" y="177094"/>
                  </a:lnTo>
                  <a:lnTo>
                    <a:pt x="2540071" y="214671"/>
                  </a:lnTo>
                  <a:lnTo>
                    <a:pt x="2540071" y="222856"/>
                  </a:lnTo>
                  <a:lnTo>
                    <a:pt x="2531142" y="254480"/>
                  </a:lnTo>
                  <a:lnTo>
                    <a:pt x="2526305" y="254480"/>
                  </a:lnTo>
                  <a:lnTo>
                    <a:pt x="2519360" y="254480"/>
                  </a:lnTo>
                  <a:lnTo>
                    <a:pt x="2515392" y="252371"/>
                  </a:lnTo>
                  <a:lnTo>
                    <a:pt x="2514400" y="248155"/>
                  </a:lnTo>
                  <a:lnTo>
                    <a:pt x="2502122" y="191976"/>
                  </a:lnTo>
                  <a:lnTo>
                    <a:pt x="2498030" y="172234"/>
                  </a:lnTo>
                  <a:lnTo>
                    <a:pt x="2493565" y="152818"/>
                  </a:lnTo>
                  <a:lnTo>
                    <a:pt x="2483520" y="114962"/>
                  </a:lnTo>
                  <a:lnTo>
                    <a:pt x="2464755" y="66131"/>
                  </a:lnTo>
                  <a:lnTo>
                    <a:pt x="2438223" y="34786"/>
                  </a:lnTo>
                  <a:lnTo>
                    <a:pt x="2413575" y="28647"/>
                  </a:lnTo>
                  <a:lnTo>
                    <a:pt x="2403274" y="30647"/>
                  </a:lnTo>
                  <a:lnTo>
                    <a:pt x="2367069" y="60643"/>
                  </a:lnTo>
                  <a:lnTo>
                    <a:pt x="2345304" y="99150"/>
                  </a:lnTo>
                  <a:lnTo>
                    <a:pt x="2332841" y="150679"/>
                  </a:lnTo>
                  <a:lnTo>
                    <a:pt x="2332841" y="152167"/>
                  </a:lnTo>
                  <a:lnTo>
                    <a:pt x="2332841" y="160352"/>
                  </a:lnTo>
                  <a:lnTo>
                    <a:pt x="2332593" y="168289"/>
                  </a:lnTo>
                  <a:lnTo>
                    <a:pt x="2332097" y="175978"/>
                  </a:lnTo>
                  <a:lnTo>
                    <a:pt x="2331601" y="183419"/>
                  </a:lnTo>
                  <a:lnTo>
                    <a:pt x="2331353" y="191232"/>
                  </a:lnTo>
                  <a:lnTo>
                    <a:pt x="2331353" y="199417"/>
                  </a:lnTo>
                  <a:lnTo>
                    <a:pt x="2330702" y="209950"/>
                  </a:lnTo>
                  <a:lnTo>
                    <a:pt x="2330237" y="220344"/>
                  </a:lnTo>
                  <a:lnTo>
                    <a:pt x="2329957" y="230599"/>
                  </a:lnTo>
                  <a:lnTo>
                    <a:pt x="2329864" y="240714"/>
                  </a:lnTo>
                  <a:lnTo>
                    <a:pt x="2329864" y="250573"/>
                  </a:lnTo>
                  <a:lnTo>
                    <a:pt x="2329864" y="260432"/>
                  </a:lnTo>
                  <a:lnTo>
                    <a:pt x="2329864" y="270292"/>
                  </a:lnTo>
                  <a:lnTo>
                    <a:pt x="2329864" y="280151"/>
                  </a:lnTo>
                  <a:lnTo>
                    <a:pt x="2329864" y="288336"/>
                  </a:lnTo>
                  <a:lnTo>
                    <a:pt x="2329617" y="296521"/>
                  </a:lnTo>
                  <a:lnTo>
                    <a:pt x="2328376" y="330377"/>
                  </a:lnTo>
                  <a:lnTo>
                    <a:pt x="2328376" y="463198"/>
                  </a:lnTo>
                  <a:lnTo>
                    <a:pt x="2328330" y="484428"/>
                  </a:lnTo>
                  <a:lnTo>
                    <a:pt x="2328190" y="505704"/>
                  </a:lnTo>
                  <a:lnTo>
                    <a:pt x="2327958" y="527027"/>
                  </a:lnTo>
                  <a:lnTo>
                    <a:pt x="2327632" y="548397"/>
                  </a:lnTo>
                  <a:lnTo>
                    <a:pt x="2327307" y="569766"/>
                  </a:lnTo>
                  <a:lnTo>
                    <a:pt x="2327074" y="591089"/>
                  </a:lnTo>
                  <a:lnTo>
                    <a:pt x="2326935" y="612366"/>
                  </a:lnTo>
                  <a:lnTo>
                    <a:pt x="2326888" y="633596"/>
                  </a:lnTo>
                  <a:lnTo>
                    <a:pt x="2326981" y="664755"/>
                  </a:lnTo>
                  <a:lnTo>
                    <a:pt x="2327725" y="726514"/>
                  </a:lnTo>
                  <a:lnTo>
                    <a:pt x="2329213" y="787437"/>
                  </a:lnTo>
                  <a:lnTo>
                    <a:pt x="2331446" y="846965"/>
                  </a:lnTo>
                  <a:lnTo>
                    <a:pt x="2332841" y="876170"/>
                  </a:lnTo>
                  <a:lnTo>
                    <a:pt x="2333585" y="892680"/>
                  </a:lnTo>
                  <a:lnTo>
                    <a:pt x="2335817" y="939418"/>
                  </a:lnTo>
                  <a:lnTo>
                    <a:pt x="2340910" y="985320"/>
                  </a:lnTo>
                  <a:lnTo>
                    <a:pt x="2348769" y="1027803"/>
                  </a:lnTo>
                  <a:lnTo>
                    <a:pt x="2363093" y="1067798"/>
                  </a:lnTo>
                  <a:lnTo>
                    <a:pt x="2392647" y="1097631"/>
                  </a:lnTo>
                  <a:lnTo>
                    <a:pt x="2413575" y="1103119"/>
                  </a:lnTo>
                  <a:lnTo>
                    <a:pt x="2424667" y="1101794"/>
                  </a:lnTo>
                  <a:lnTo>
                    <a:pt x="2461569" y="1081912"/>
                  </a:lnTo>
                  <a:lnTo>
                    <a:pt x="2493588" y="1036988"/>
                  </a:lnTo>
                  <a:lnTo>
                    <a:pt x="2500634" y="1016432"/>
                  </a:lnTo>
                  <a:lnTo>
                    <a:pt x="2502680" y="1010479"/>
                  </a:lnTo>
                  <a:lnTo>
                    <a:pt x="2508075" y="965555"/>
                  </a:lnTo>
                  <a:lnTo>
                    <a:pt x="2509563" y="944627"/>
                  </a:lnTo>
                  <a:lnTo>
                    <a:pt x="2509563" y="943139"/>
                  </a:lnTo>
                  <a:lnTo>
                    <a:pt x="2510307" y="933652"/>
                  </a:lnTo>
                  <a:lnTo>
                    <a:pt x="2516384" y="895393"/>
                  </a:lnTo>
                  <a:lnTo>
                    <a:pt x="2520353" y="894401"/>
                  </a:lnTo>
                  <a:lnTo>
                    <a:pt x="2530522" y="894401"/>
                  </a:lnTo>
                  <a:lnTo>
                    <a:pt x="2541373" y="933373"/>
                  </a:lnTo>
                  <a:lnTo>
                    <a:pt x="2541559" y="941651"/>
                  </a:lnTo>
                  <a:lnTo>
                    <a:pt x="2539420" y="982925"/>
                  </a:lnTo>
                  <a:lnTo>
                    <a:pt x="2522306" y="1053055"/>
                  </a:lnTo>
                  <a:lnTo>
                    <a:pt x="2488845" y="1105189"/>
                  </a:lnTo>
                  <a:lnTo>
                    <a:pt x="2443641" y="1131790"/>
                  </a:lnTo>
                  <a:lnTo>
                    <a:pt x="2416924" y="1135115"/>
                  </a:lnTo>
                  <a:close/>
                </a:path>
                <a:path w="2712720" h="1149350">
                  <a:moveTo>
                    <a:pt x="2691001" y="1127674"/>
                  </a:moveTo>
                  <a:lnTo>
                    <a:pt x="2688024" y="1127674"/>
                  </a:lnTo>
                  <a:lnTo>
                    <a:pt x="2684676" y="1125070"/>
                  </a:lnTo>
                  <a:lnTo>
                    <a:pt x="2675747" y="1086377"/>
                  </a:lnTo>
                  <a:lnTo>
                    <a:pt x="2675747" y="1031443"/>
                  </a:lnTo>
                  <a:lnTo>
                    <a:pt x="2675747" y="978893"/>
                  </a:lnTo>
                  <a:lnTo>
                    <a:pt x="2675747" y="521237"/>
                  </a:lnTo>
                  <a:lnTo>
                    <a:pt x="2675700" y="476592"/>
                  </a:lnTo>
                  <a:lnTo>
                    <a:pt x="2675561" y="435667"/>
                  </a:lnTo>
                  <a:lnTo>
                    <a:pt x="2675002" y="364978"/>
                  </a:lnTo>
                  <a:lnTo>
                    <a:pt x="2674258" y="305729"/>
                  </a:lnTo>
                  <a:lnTo>
                    <a:pt x="2673514" y="254480"/>
                  </a:lnTo>
                  <a:lnTo>
                    <a:pt x="2672770" y="207974"/>
                  </a:lnTo>
                  <a:lnTo>
                    <a:pt x="2672026" y="162956"/>
                  </a:lnTo>
                  <a:lnTo>
                    <a:pt x="2671096" y="115241"/>
                  </a:lnTo>
                  <a:lnTo>
                    <a:pt x="2669794" y="60643"/>
                  </a:lnTo>
                  <a:lnTo>
                    <a:pt x="2669933" y="52272"/>
                  </a:lnTo>
                  <a:lnTo>
                    <a:pt x="2676863" y="10417"/>
                  </a:lnTo>
                  <a:lnTo>
                    <a:pt x="2682071" y="10417"/>
                  </a:lnTo>
                  <a:lnTo>
                    <a:pt x="2693233" y="10417"/>
                  </a:lnTo>
                  <a:lnTo>
                    <a:pt x="2705464" y="78850"/>
                  </a:lnTo>
                  <a:lnTo>
                    <a:pt x="2706068" y="131239"/>
                  </a:lnTo>
                  <a:lnTo>
                    <a:pt x="2706580" y="176885"/>
                  </a:lnTo>
                  <a:lnTo>
                    <a:pt x="2706998" y="215787"/>
                  </a:lnTo>
                  <a:lnTo>
                    <a:pt x="2707370" y="249039"/>
                  </a:lnTo>
                  <a:lnTo>
                    <a:pt x="2707743" y="278105"/>
                  </a:lnTo>
                  <a:lnTo>
                    <a:pt x="2708115" y="302985"/>
                  </a:lnTo>
                  <a:lnTo>
                    <a:pt x="2708487" y="323680"/>
                  </a:lnTo>
                  <a:lnTo>
                    <a:pt x="2708766" y="341399"/>
                  </a:lnTo>
                  <a:lnTo>
                    <a:pt x="2708859" y="357351"/>
                  </a:lnTo>
                  <a:lnTo>
                    <a:pt x="2708766" y="371535"/>
                  </a:lnTo>
                  <a:lnTo>
                    <a:pt x="2708487" y="383952"/>
                  </a:lnTo>
                  <a:lnTo>
                    <a:pt x="2708161" y="395695"/>
                  </a:lnTo>
                  <a:lnTo>
                    <a:pt x="2707929" y="408228"/>
                  </a:lnTo>
                  <a:lnTo>
                    <a:pt x="2707789" y="421552"/>
                  </a:lnTo>
                  <a:lnTo>
                    <a:pt x="2707743" y="435667"/>
                  </a:lnTo>
                  <a:lnTo>
                    <a:pt x="2707091" y="475964"/>
                  </a:lnTo>
                  <a:lnTo>
                    <a:pt x="2706626" y="517610"/>
                  </a:lnTo>
                  <a:lnTo>
                    <a:pt x="2706347" y="560605"/>
                  </a:lnTo>
                  <a:lnTo>
                    <a:pt x="2706254" y="604948"/>
                  </a:lnTo>
                  <a:lnTo>
                    <a:pt x="2706347" y="649617"/>
                  </a:lnTo>
                  <a:lnTo>
                    <a:pt x="2706626" y="693960"/>
                  </a:lnTo>
                  <a:lnTo>
                    <a:pt x="2707091" y="737978"/>
                  </a:lnTo>
                  <a:lnTo>
                    <a:pt x="2707743" y="781670"/>
                  </a:lnTo>
                  <a:lnTo>
                    <a:pt x="2708487" y="823851"/>
                  </a:lnTo>
                  <a:lnTo>
                    <a:pt x="2709231" y="863707"/>
                  </a:lnTo>
                  <a:lnTo>
                    <a:pt x="2710719" y="936442"/>
                  </a:lnTo>
                  <a:lnTo>
                    <a:pt x="2711370" y="968159"/>
                  </a:lnTo>
                  <a:lnTo>
                    <a:pt x="2711835" y="995597"/>
                  </a:lnTo>
                  <a:lnTo>
                    <a:pt x="2712114" y="1018757"/>
                  </a:lnTo>
                  <a:lnTo>
                    <a:pt x="2712207" y="1037639"/>
                  </a:lnTo>
                  <a:lnTo>
                    <a:pt x="2712068" y="1051032"/>
                  </a:lnTo>
                  <a:lnTo>
                    <a:pt x="2709975" y="1095678"/>
                  </a:lnTo>
                  <a:lnTo>
                    <a:pt x="2698465" y="1125674"/>
                  </a:lnTo>
                  <a:lnTo>
                    <a:pt x="2691001" y="1127674"/>
                  </a:lnTo>
                  <a:close/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031" y="1282369"/>
              <a:ext cx="153658" cy="1711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05866" y="1484764"/>
              <a:ext cx="5730240" cy="1149350"/>
            </a:xfrm>
            <a:custGeom>
              <a:avLst/>
              <a:gdLst/>
              <a:ahLst/>
              <a:cxnLst/>
              <a:rect l="l" t="t" r="r" b="b"/>
              <a:pathLst>
                <a:path w="5730240" h="1149350">
                  <a:moveTo>
                    <a:pt x="231785" y="1148881"/>
                  </a:moveTo>
                  <a:lnTo>
                    <a:pt x="188070" y="1141254"/>
                  </a:lnTo>
                  <a:lnTo>
                    <a:pt x="148447" y="1118373"/>
                  </a:lnTo>
                  <a:lnTo>
                    <a:pt x="114869" y="1086749"/>
                  </a:lnTo>
                  <a:lnTo>
                    <a:pt x="88547" y="1052893"/>
                  </a:lnTo>
                  <a:lnTo>
                    <a:pt x="69186" y="1014200"/>
                  </a:lnTo>
                  <a:lnTo>
                    <a:pt x="52473" y="972530"/>
                  </a:lnTo>
                  <a:lnTo>
                    <a:pt x="38410" y="927885"/>
                  </a:lnTo>
                  <a:lnTo>
                    <a:pt x="26996" y="880263"/>
                  </a:lnTo>
                  <a:lnTo>
                    <a:pt x="18230" y="829664"/>
                  </a:lnTo>
                  <a:lnTo>
                    <a:pt x="11667" y="777236"/>
                  </a:lnTo>
                  <a:lnTo>
                    <a:pt x="6563" y="724122"/>
                  </a:lnTo>
                  <a:lnTo>
                    <a:pt x="2916" y="670324"/>
                  </a:lnTo>
                  <a:lnTo>
                    <a:pt x="729" y="615842"/>
                  </a:lnTo>
                  <a:lnTo>
                    <a:pt x="0" y="560674"/>
                  </a:lnTo>
                  <a:lnTo>
                    <a:pt x="2381" y="506832"/>
                  </a:lnTo>
                  <a:lnTo>
                    <a:pt x="5655" y="455132"/>
                  </a:lnTo>
                  <a:lnTo>
                    <a:pt x="9822" y="405575"/>
                  </a:lnTo>
                  <a:lnTo>
                    <a:pt x="14882" y="358162"/>
                  </a:lnTo>
                  <a:lnTo>
                    <a:pt x="20834" y="312891"/>
                  </a:lnTo>
                  <a:lnTo>
                    <a:pt x="29740" y="259409"/>
                  </a:lnTo>
                  <a:lnTo>
                    <a:pt x="40460" y="209462"/>
                  </a:lnTo>
                  <a:lnTo>
                    <a:pt x="52993" y="163049"/>
                  </a:lnTo>
                  <a:lnTo>
                    <a:pt x="67340" y="120171"/>
                  </a:lnTo>
                  <a:lnTo>
                    <a:pt x="84664" y="84547"/>
                  </a:lnTo>
                  <a:lnTo>
                    <a:pt x="127263" y="32833"/>
                  </a:lnTo>
                  <a:lnTo>
                    <a:pt x="161840" y="12440"/>
                  </a:lnTo>
                  <a:lnTo>
                    <a:pt x="202556" y="2092"/>
                  </a:lnTo>
                  <a:lnTo>
                    <a:pt x="231785" y="0"/>
                  </a:lnTo>
                  <a:lnTo>
                    <a:pt x="246085" y="813"/>
                  </a:lnTo>
                  <a:lnTo>
                    <a:pt x="286476" y="13021"/>
                  </a:lnTo>
                  <a:lnTo>
                    <a:pt x="325541" y="32623"/>
                  </a:lnTo>
                  <a:lnTo>
                    <a:pt x="363862" y="64364"/>
                  </a:lnTo>
                  <a:lnTo>
                    <a:pt x="388417" y="96732"/>
                  </a:lnTo>
                  <a:lnTo>
                    <a:pt x="409158" y="135332"/>
                  </a:lnTo>
                  <a:lnTo>
                    <a:pt x="422273" y="179698"/>
                  </a:lnTo>
                  <a:lnTo>
                    <a:pt x="433156" y="233087"/>
                  </a:lnTo>
                  <a:lnTo>
                    <a:pt x="441248" y="280895"/>
                  </a:lnTo>
                  <a:lnTo>
                    <a:pt x="447293" y="323401"/>
                  </a:lnTo>
                  <a:lnTo>
                    <a:pt x="452688" y="383347"/>
                  </a:lnTo>
                  <a:lnTo>
                    <a:pt x="454920" y="430225"/>
                  </a:lnTo>
                  <a:lnTo>
                    <a:pt x="456408" y="479243"/>
                  </a:lnTo>
                  <a:lnTo>
                    <a:pt x="457152" y="527609"/>
                  </a:lnTo>
                  <a:lnTo>
                    <a:pt x="457245" y="551373"/>
                  </a:lnTo>
                  <a:lnTo>
                    <a:pt x="457245" y="565186"/>
                  </a:lnTo>
                  <a:lnTo>
                    <a:pt x="457245" y="579091"/>
                  </a:lnTo>
                  <a:lnTo>
                    <a:pt x="457245" y="593089"/>
                  </a:lnTo>
                  <a:lnTo>
                    <a:pt x="457245" y="607180"/>
                  </a:lnTo>
                  <a:lnTo>
                    <a:pt x="457431" y="621434"/>
                  </a:lnTo>
                  <a:lnTo>
                    <a:pt x="457990" y="635921"/>
                  </a:lnTo>
                  <a:lnTo>
                    <a:pt x="458920" y="650640"/>
                  </a:lnTo>
                  <a:lnTo>
                    <a:pt x="460222" y="665592"/>
                  </a:lnTo>
                  <a:lnTo>
                    <a:pt x="459106" y="714770"/>
                  </a:lnTo>
                  <a:lnTo>
                    <a:pt x="455757" y="763022"/>
                  </a:lnTo>
                  <a:lnTo>
                    <a:pt x="450176" y="810348"/>
                  </a:lnTo>
                  <a:lnTo>
                    <a:pt x="442363" y="856748"/>
                  </a:lnTo>
                  <a:lnTo>
                    <a:pt x="432318" y="902221"/>
                  </a:lnTo>
                  <a:lnTo>
                    <a:pt x="420041" y="946768"/>
                  </a:lnTo>
                  <a:lnTo>
                    <a:pt x="405531" y="990389"/>
                  </a:lnTo>
                  <a:lnTo>
                    <a:pt x="383859" y="1032895"/>
                  </a:lnTo>
                  <a:lnTo>
                    <a:pt x="361257" y="1068891"/>
                  </a:lnTo>
                  <a:lnTo>
                    <a:pt x="333540" y="1101073"/>
                  </a:lnTo>
                  <a:lnTo>
                    <a:pt x="295777" y="1132139"/>
                  </a:lnTo>
                  <a:lnTo>
                    <a:pt x="246109" y="1147834"/>
                  </a:lnTo>
                  <a:lnTo>
                    <a:pt x="231785" y="1148881"/>
                  </a:lnTo>
                  <a:close/>
                </a:path>
                <a:path w="5730240" h="1149350">
                  <a:moveTo>
                    <a:pt x="233273" y="1113908"/>
                  </a:moveTo>
                  <a:lnTo>
                    <a:pt x="283035" y="1100352"/>
                  </a:lnTo>
                  <a:lnTo>
                    <a:pt x="322099" y="1067054"/>
                  </a:lnTo>
                  <a:lnTo>
                    <a:pt x="351445" y="1018037"/>
                  </a:lnTo>
                  <a:lnTo>
                    <a:pt x="378604" y="956091"/>
                  </a:lnTo>
                  <a:lnTo>
                    <a:pt x="395602" y="907190"/>
                  </a:lnTo>
                  <a:lnTo>
                    <a:pt x="408507" y="855708"/>
                  </a:lnTo>
                  <a:lnTo>
                    <a:pt x="416971" y="808551"/>
                  </a:lnTo>
                  <a:lnTo>
                    <a:pt x="423761" y="748186"/>
                  </a:lnTo>
                  <a:lnTo>
                    <a:pt x="425063" y="736676"/>
                  </a:lnTo>
                  <a:lnTo>
                    <a:pt x="425994" y="725212"/>
                  </a:lnTo>
                  <a:lnTo>
                    <a:pt x="426552" y="713795"/>
                  </a:lnTo>
                  <a:lnTo>
                    <a:pt x="426738" y="702424"/>
                  </a:lnTo>
                  <a:lnTo>
                    <a:pt x="426738" y="690635"/>
                  </a:lnTo>
                  <a:lnTo>
                    <a:pt x="426738" y="678334"/>
                  </a:lnTo>
                  <a:lnTo>
                    <a:pt x="426738" y="665522"/>
                  </a:lnTo>
                  <a:lnTo>
                    <a:pt x="426738" y="652198"/>
                  </a:lnTo>
                  <a:lnTo>
                    <a:pt x="426738" y="536119"/>
                  </a:lnTo>
                  <a:lnTo>
                    <a:pt x="426784" y="523260"/>
                  </a:lnTo>
                  <a:lnTo>
                    <a:pt x="426924" y="510355"/>
                  </a:lnTo>
                  <a:lnTo>
                    <a:pt x="427156" y="497403"/>
                  </a:lnTo>
                  <a:lnTo>
                    <a:pt x="427482" y="484405"/>
                  </a:lnTo>
                  <a:lnTo>
                    <a:pt x="427621" y="471499"/>
                  </a:lnTo>
                  <a:lnTo>
                    <a:pt x="427296" y="458827"/>
                  </a:lnTo>
                  <a:lnTo>
                    <a:pt x="426505" y="446386"/>
                  </a:lnTo>
                  <a:lnTo>
                    <a:pt x="425249" y="434178"/>
                  </a:lnTo>
                  <a:lnTo>
                    <a:pt x="422273" y="336702"/>
                  </a:lnTo>
                  <a:lnTo>
                    <a:pt x="416320" y="292429"/>
                  </a:lnTo>
                  <a:lnTo>
                    <a:pt x="408670" y="253061"/>
                  </a:lnTo>
                  <a:lnTo>
                    <a:pt x="399485" y="215694"/>
                  </a:lnTo>
                  <a:lnTo>
                    <a:pt x="376511" y="146958"/>
                  </a:lnTo>
                  <a:lnTo>
                    <a:pt x="347864" y="92267"/>
                  </a:lnTo>
                  <a:lnTo>
                    <a:pt x="314007" y="57667"/>
                  </a:lnTo>
                  <a:lnTo>
                    <a:pt x="272245" y="34786"/>
                  </a:lnTo>
                  <a:lnTo>
                    <a:pt x="225832" y="27159"/>
                  </a:lnTo>
                  <a:lnTo>
                    <a:pt x="219632" y="27159"/>
                  </a:lnTo>
                  <a:lnTo>
                    <a:pt x="178582" y="36460"/>
                  </a:lnTo>
                  <a:lnTo>
                    <a:pt x="125752" y="72921"/>
                  </a:lnTo>
                  <a:lnTo>
                    <a:pt x="89291" y="136913"/>
                  </a:lnTo>
                  <a:lnTo>
                    <a:pt x="76153" y="178838"/>
                  </a:lnTo>
                  <a:lnTo>
                    <a:pt x="65015" y="226855"/>
                  </a:lnTo>
                  <a:lnTo>
                    <a:pt x="55876" y="280965"/>
                  </a:lnTo>
                  <a:lnTo>
                    <a:pt x="48738" y="341167"/>
                  </a:lnTo>
                  <a:lnTo>
                    <a:pt x="46506" y="359885"/>
                  </a:lnTo>
                  <a:lnTo>
                    <a:pt x="42041" y="400252"/>
                  </a:lnTo>
                  <a:lnTo>
                    <a:pt x="37739" y="443549"/>
                  </a:lnTo>
                  <a:lnTo>
                    <a:pt x="34577" y="483916"/>
                  </a:lnTo>
                  <a:lnTo>
                    <a:pt x="32554" y="525609"/>
                  </a:lnTo>
                  <a:lnTo>
                    <a:pt x="32507" y="535910"/>
                  </a:lnTo>
                  <a:lnTo>
                    <a:pt x="32740" y="545420"/>
                  </a:lnTo>
                  <a:lnTo>
                    <a:pt x="32879" y="554931"/>
                  </a:lnTo>
                  <a:lnTo>
                    <a:pt x="32554" y="565232"/>
                  </a:lnTo>
                  <a:lnTo>
                    <a:pt x="31763" y="576324"/>
                  </a:lnTo>
                  <a:lnTo>
                    <a:pt x="30508" y="588206"/>
                  </a:lnTo>
                  <a:lnTo>
                    <a:pt x="30508" y="612389"/>
                  </a:lnTo>
                  <a:lnTo>
                    <a:pt x="31624" y="655360"/>
                  </a:lnTo>
                  <a:lnTo>
                    <a:pt x="34972" y="701680"/>
                  </a:lnTo>
                  <a:lnTo>
                    <a:pt x="40088" y="750232"/>
                  </a:lnTo>
                  <a:lnTo>
                    <a:pt x="45762" y="799901"/>
                  </a:lnTo>
                  <a:lnTo>
                    <a:pt x="45762" y="801389"/>
                  </a:lnTo>
                  <a:lnTo>
                    <a:pt x="54318" y="864079"/>
                  </a:lnTo>
                  <a:lnTo>
                    <a:pt x="67340" y="921188"/>
                  </a:lnTo>
                  <a:lnTo>
                    <a:pt x="86315" y="974577"/>
                  </a:lnTo>
                  <a:lnTo>
                    <a:pt x="112730" y="1026849"/>
                  </a:lnTo>
                  <a:lnTo>
                    <a:pt x="136308" y="1061240"/>
                  </a:lnTo>
                  <a:lnTo>
                    <a:pt x="164723" y="1088958"/>
                  </a:lnTo>
                  <a:lnTo>
                    <a:pt x="203509" y="1110188"/>
                  </a:lnTo>
                  <a:lnTo>
                    <a:pt x="225693" y="1114792"/>
                  </a:lnTo>
                  <a:lnTo>
                    <a:pt x="233273" y="1113908"/>
                  </a:lnTo>
                  <a:close/>
                </a:path>
                <a:path w="5730240" h="1149350">
                  <a:moveTo>
                    <a:pt x="858255" y="944627"/>
                  </a:moveTo>
                  <a:lnTo>
                    <a:pt x="862720" y="995225"/>
                  </a:lnTo>
                  <a:lnTo>
                    <a:pt x="864115" y="1033732"/>
                  </a:lnTo>
                  <a:lnTo>
                    <a:pt x="864208" y="1046568"/>
                  </a:lnTo>
                  <a:lnTo>
                    <a:pt x="864208" y="1053761"/>
                  </a:lnTo>
                  <a:lnTo>
                    <a:pt x="864208" y="1061450"/>
                  </a:lnTo>
                  <a:lnTo>
                    <a:pt x="864208" y="1069635"/>
                  </a:lnTo>
                  <a:lnTo>
                    <a:pt x="864208" y="1077820"/>
                  </a:lnTo>
                  <a:lnTo>
                    <a:pt x="863712" y="1085881"/>
                  </a:lnTo>
                  <a:lnTo>
                    <a:pt x="850442" y="1124326"/>
                  </a:lnTo>
                  <a:lnTo>
                    <a:pt x="839606" y="1123954"/>
                  </a:lnTo>
                  <a:lnTo>
                    <a:pt x="831654" y="1122837"/>
                  </a:lnTo>
                  <a:lnTo>
                    <a:pt x="826585" y="1120977"/>
                  </a:lnTo>
                  <a:lnTo>
                    <a:pt x="824399" y="1118373"/>
                  </a:lnTo>
                  <a:lnTo>
                    <a:pt x="825887" y="1089353"/>
                  </a:lnTo>
                  <a:lnTo>
                    <a:pt x="826701" y="1077959"/>
                  </a:lnTo>
                  <a:lnTo>
                    <a:pt x="827282" y="1066472"/>
                  </a:lnTo>
                  <a:lnTo>
                    <a:pt x="827631" y="1054892"/>
                  </a:lnTo>
                  <a:lnTo>
                    <a:pt x="827747" y="1043219"/>
                  </a:lnTo>
                  <a:lnTo>
                    <a:pt x="827747" y="1031360"/>
                  </a:lnTo>
                  <a:lnTo>
                    <a:pt x="827747" y="1019594"/>
                  </a:lnTo>
                  <a:lnTo>
                    <a:pt x="827747" y="953928"/>
                  </a:lnTo>
                  <a:lnTo>
                    <a:pt x="827631" y="945255"/>
                  </a:lnTo>
                  <a:lnTo>
                    <a:pt x="827282" y="935977"/>
                  </a:lnTo>
                  <a:lnTo>
                    <a:pt x="826701" y="926094"/>
                  </a:lnTo>
                  <a:lnTo>
                    <a:pt x="825887" y="915607"/>
                  </a:lnTo>
                  <a:lnTo>
                    <a:pt x="825887" y="910647"/>
                  </a:lnTo>
                  <a:lnTo>
                    <a:pt x="822911" y="873194"/>
                  </a:lnTo>
                  <a:lnTo>
                    <a:pt x="821515" y="843407"/>
                  </a:lnTo>
                  <a:lnTo>
                    <a:pt x="819283" y="788158"/>
                  </a:lnTo>
                  <a:lnTo>
                    <a:pt x="817795" y="738141"/>
                  </a:lnTo>
                  <a:lnTo>
                    <a:pt x="817051" y="691263"/>
                  </a:lnTo>
                  <a:lnTo>
                    <a:pt x="816958" y="668940"/>
                  </a:lnTo>
                  <a:lnTo>
                    <a:pt x="815912" y="654151"/>
                  </a:lnTo>
                  <a:lnTo>
                    <a:pt x="812772" y="638804"/>
                  </a:lnTo>
                  <a:lnTo>
                    <a:pt x="807541" y="622899"/>
                  </a:lnTo>
                  <a:lnTo>
                    <a:pt x="800216" y="606436"/>
                  </a:lnTo>
                  <a:lnTo>
                    <a:pt x="787543" y="577137"/>
                  </a:lnTo>
                  <a:lnTo>
                    <a:pt x="775568" y="550257"/>
                  </a:lnTo>
                  <a:lnTo>
                    <a:pt x="764290" y="525795"/>
                  </a:lnTo>
                  <a:lnTo>
                    <a:pt x="753710" y="503751"/>
                  </a:lnTo>
                  <a:lnTo>
                    <a:pt x="743595" y="482870"/>
                  </a:lnTo>
                  <a:lnTo>
                    <a:pt x="733712" y="462268"/>
                  </a:lnTo>
                  <a:lnTo>
                    <a:pt x="714645" y="421901"/>
                  </a:lnTo>
                  <a:lnTo>
                    <a:pt x="695671" y="380301"/>
                  </a:lnTo>
                  <a:lnTo>
                    <a:pt x="678184" y="340702"/>
                  </a:lnTo>
                  <a:lnTo>
                    <a:pt x="662186" y="303102"/>
                  </a:lnTo>
                  <a:lnTo>
                    <a:pt x="647676" y="267501"/>
                  </a:lnTo>
                  <a:lnTo>
                    <a:pt x="620796" y="196254"/>
                  </a:lnTo>
                  <a:lnTo>
                    <a:pt x="607565" y="159375"/>
                  </a:lnTo>
                  <a:lnTo>
                    <a:pt x="594474" y="121659"/>
                  </a:lnTo>
                  <a:lnTo>
                    <a:pt x="594474" y="126496"/>
                  </a:lnTo>
                  <a:lnTo>
                    <a:pt x="593823" y="148563"/>
                  </a:lnTo>
                  <a:lnTo>
                    <a:pt x="593358" y="170862"/>
                  </a:lnTo>
                  <a:lnTo>
                    <a:pt x="593079" y="193394"/>
                  </a:lnTo>
                  <a:lnTo>
                    <a:pt x="592986" y="216159"/>
                  </a:lnTo>
                  <a:lnTo>
                    <a:pt x="592986" y="238458"/>
                  </a:lnTo>
                  <a:lnTo>
                    <a:pt x="592986" y="259595"/>
                  </a:lnTo>
                  <a:lnTo>
                    <a:pt x="592986" y="434923"/>
                  </a:lnTo>
                  <a:lnTo>
                    <a:pt x="593079" y="455083"/>
                  </a:lnTo>
                  <a:lnTo>
                    <a:pt x="593358" y="475383"/>
                  </a:lnTo>
                  <a:lnTo>
                    <a:pt x="593823" y="495822"/>
                  </a:lnTo>
                  <a:lnTo>
                    <a:pt x="594474" y="516401"/>
                  </a:lnTo>
                  <a:lnTo>
                    <a:pt x="595171" y="556280"/>
                  </a:lnTo>
                  <a:lnTo>
                    <a:pt x="595776" y="596670"/>
                  </a:lnTo>
                  <a:lnTo>
                    <a:pt x="596287" y="637572"/>
                  </a:lnTo>
                  <a:lnTo>
                    <a:pt x="596706" y="678985"/>
                  </a:lnTo>
                  <a:lnTo>
                    <a:pt x="597032" y="720980"/>
                  </a:lnTo>
                  <a:lnTo>
                    <a:pt x="597264" y="763998"/>
                  </a:lnTo>
                  <a:lnTo>
                    <a:pt x="597404" y="808039"/>
                  </a:lnTo>
                  <a:lnTo>
                    <a:pt x="597450" y="853103"/>
                  </a:lnTo>
                  <a:lnTo>
                    <a:pt x="597543" y="887983"/>
                  </a:lnTo>
                  <a:lnTo>
                    <a:pt x="598287" y="947138"/>
                  </a:lnTo>
                  <a:lnTo>
                    <a:pt x="599775" y="993574"/>
                  </a:lnTo>
                  <a:lnTo>
                    <a:pt x="602008" y="1035802"/>
                  </a:lnTo>
                  <a:lnTo>
                    <a:pt x="603403" y="1055869"/>
                  </a:lnTo>
                  <a:lnTo>
                    <a:pt x="603403" y="1077076"/>
                  </a:lnTo>
                  <a:lnTo>
                    <a:pt x="594474" y="1119861"/>
                  </a:lnTo>
                  <a:lnTo>
                    <a:pt x="593109" y="1120357"/>
                  </a:lnTo>
                  <a:lnTo>
                    <a:pt x="590381" y="1121349"/>
                  </a:lnTo>
                  <a:lnTo>
                    <a:pt x="587901" y="1122341"/>
                  </a:lnTo>
                  <a:lnTo>
                    <a:pt x="584180" y="1122837"/>
                  </a:lnTo>
                  <a:lnTo>
                    <a:pt x="579220" y="1122837"/>
                  </a:lnTo>
                  <a:lnTo>
                    <a:pt x="572027" y="1122837"/>
                  </a:lnTo>
                  <a:lnTo>
                    <a:pt x="568430" y="1119365"/>
                  </a:lnTo>
                  <a:lnTo>
                    <a:pt x="568430" y="1112420"/>
                  </a:lnTo>
                  <a:lnTo>
                    <a:pt x="568384" y="1084470"/>
                  </a:lnTo>
                  <a:lnTo>
                    <a:pt x="568245" y="1058659"/>
                  </a:lnTo>
                  <a:lnTo>
                    <a:pt x="568012" y="1034988"/>
                  </a:lnTo>
                  <a:lnTo>
                    <a:pt x="567686" y="1013456"/>
                  </a:lnTo>
                  <a:lnTo>
                    <a:pt x="567361" y="992807"/>
                  </a:lnTo>
                  <a:lnTo>
                    <a:pt x="567128" y="972158"/>
                  </a:lnTo>
                  <a:lnTo>
                    <a:pt x="566989" y="951510"/>
                  </a:lnTo>
                  <a:lnTo>
                    <a:pt x="566942" y="930861"/>
                  </a:lnTo>
                  <a:lnTo>
                    <a:pt x="566942" y="805853"/>
                  </a:lnTo>
                  <a:lnTo>
                    <a:pt x="566764" y="751907"/>
                  </a:lnTo>
                  <a:lnTo>
                    <a:pt x="566228" y="697216"/>
                  </a:lnTo>
                  <a:lnTo>
                    <a:pt x="565335" y="641781"/>
                  </a:lnTo>
                  <a:lnTo>
                    <a:pt x="564085" y="585602"/>
                  </a:lnTo>
                  <a:lnTo>
                    <a:pt x="562478" y="528678"/>
                  </a:lnTo>
                  <a:lnTo>
                    <a:pt x="561827" y="499240"/>
                  </a:lnTo>
                  <a:lnTo>
                    <a:pt x="561361" y="468965"/>
                  </a:lnTo>
                  <a:lnTo>
                    <a:pt x="561082" y="437852"/>
                  </a:lnTo>
                  <a:lnTo>
                    <a:pt x="560989" y="405903"/>
                  </a:lnTo>
                  <a:lnTo>
                    <a:pt x="560989" y="372814"/>
                  </a:lnTo>
                  <a:lnTo>
                    <a:pt x="560989" y="338283"/>
                  </a:lnTo>
                  <a:lnTo>
                    <a:pt x="560989" y="140261"/>
                  </a:lnTo>
                  <a:lnTo>
                    <a:pt x="560803" y="112079"/>
                  </a:lnTo>
                  <a:lnTo>
                    <a:pt x="560245" y="82594"/>
                  </a:lnTo>
                  <a:lnTo>
                    <a:pt x="559315" y="51807"/>
                  </a:lnTo>
                  <a:lnTo>
                    <a:pt x="558013" y="19718"/>
                  </a:lnTo>
                  <a:lnTo>
                    <a:pt x="559005" y="10541"/>
                  </a:lnTo>
                  <a:lnTo>
                    <a:pt x="562478" y="6944"/>
                  </a:lnTo>
                  <a:lnTo>
                    <a:pt x="568430" y="8929"/>
                  </a:lnTo>
                  <a:lnTo>
                    <a:pt x="579825" y="10742"/>
                  </a:lnTo>
                  <a:lnTo>
                    <a:pt x="589451" y="16184"/>
                  </a:lnTo>
                  <a:lnTo>
                    <a:pt x="597311" y="25252"/>
                  </a:lnTo>
                  <a:lnTo>
                    <a:pt x="603403" y="37948"/>
                  </a:lnTo>
                  <a:lnTo>
                    <a:pt x="606263" y="51830"/>
                  </a:lnTo>
                  <a:lnTo>
                    <a:pt x="610007" y="67433"/>
                  </a:lnTo>
                  <a:lnTo>
                    <a:pt x="626377" y="123333"/>
                  </a:lnTo>
                  <a:lnTo>
                    <a:pt x="639398" y="161282"/>
                  </a:lnTo>
                  <a:lnTo>
                    <a:pt x="658466" y="211229"/>
                  </a:lnTo>
                  <a:lnTo>
                    <a:pt x="667767" y="232901"/>
                  </a:lnTo>
                  <a:lnTo>
                    <a:pt x="667767" y="234389"/>
                  </a:lnTo>
                  <a:lnTo>
                    <a:pt x="673441" y="242667"/>
                  </a:lnTo>
                  <a:lnTo>
                    <a:pt x="678556" y="250759"/>
                  </a:lnTo>
                  <a:lnTo>
                    <a:pt x="683114" y="258665"/>
                  </a:lnTo>
                  <a:lnTo>
                    <a:pt x="687113" y="266385"/>
                  </a:lnTo>
                  <a:lnTo>
                    <a:pt x="691020" y="273826"/>
                  </a:lnTo>
                  <a:lnTo>
                    <a:pt x="694926" y="280895"/>
                  </a:lnTo>
                  <a:lnTo>
                    <a:pt x="698833" y="287592"/>
                  </a:lnTo>
                  <a:lnTo>
                    <a:pt x="702739" y="293917"/>
                  </a:lnTo>
                  <a:lnTo>
                    <a:pt x="787938" y="488869"/>
                  </a:lnTo>
                  <a:lnTo>
                    <a:pt x="819934" y="557698"/>
                  </a:lnTo>
                  <a:lnTo>
                    <a:pt x="819934" y="551373"/>
                  </a:lnTo>
                  <a:lnTo>
                    <a:pt x="819309" y="500209"/>
                  </a:lnTo>
                  <a:lnTo>
                    <a:pt x="818625" y="449105"/>
                  </a:lnTo>
                  <a:lnTo>
                    <a:pt x="817881" y="398060"/>
                  </a:lnTo>
                  <a:lnTo>
                    <a:pt x="817077" y="347075"/>
                  </a:lnTo>
                  <a:lnTo>
                    <a:pt x="816214" y="296149"/>
                  </a:lnTo>
                  <a:lnTo>
                    <a:pt x="815351" y="245223"/>
                  </a:lnTo>
                  <a:lnTo>
                    <a:pt x="814547" y="194238"/>
                  </a:lnTo>
                  <a:lnTo>
                    <a:pt x="813803" y="143193"/>
                  </a:lnTo>
                  <a:lnTo>
                    <a:pt x="813118" y="92089"/>
                  </a:lnTo>
                  <a:lnTo>
                    <a:pt x="812493" y="40925"/>
                  </a:lnTo>
                  <a:lnTo>
                    <a:pt x="813485" y="30755"/>
                  </a:lnTo>
                  <a:lnTo>
                    <a:pt x="815222" y="23686"/>
                  </a:lnTo>
                  <a:lnTo>
                    <a:pt x="817702" y="19718"/>
                  </a:lnTo>
                  <a:lnTo>
                    <a:pt x="820182" y="15501"/>
                  </a:lnTo>
                  <a:lnTo>
                    <a:pt x="827499" y="13393"/>
                  </a:lnTo>
                  <a:lnTo>
                    <a:pt x="839653" y="13393"/>
                  </a:lnTo>
                  <a:lnTo>
                    <a:pt x="843869" y="16618"/>
                  </a:lnTo>
                  <a:lnTo>
                    <a:pt x="845977" y="19718"/>
                  </a:lnTo>
                  <a:lnTo>
                    <a:pt x="845977" y="22694"/>
                  </a:lnTo>
                  <a:lnTo>
                    <a:pt x="846024" y="33275"/>
                  </a:lnTo>
                  <a:lnTo>
                    <a:pt x="846163" y="43808"/>
                  </a:lnTo>
                  <a:lnTo>
                    <a:pt x="846396" y="54295"/>
                  </a:lnTo>
                  <a:lnTo>
                    <a:pt x="846722" y="64736"/>
                  </a:lnTo>
                  <a:lnTo>
                    <a:pt x="847047" y="75107"/>
                  </a:lnTo>
                  <a:lnTo>
                    <a:pt x="847280" y="85756"/>
                  </a:lnTo>
                  <a:lnTo>
                    <a:pt x="847419" y="96685"/>
                  </a:lnTo>
                  <a:lnTo>
                    <a:pt x="847466" y="107893"/>
                  </a:lnTo>
                  <a:lnTo>
                    <a:pt x="848163" y="135611"/>
                  </a:lnTo>
                  <a:lnTo>
                    <a:pt x="849279" y="196626"/>
                  </a:lnTo>
                  <a:lnTo>
                    <a:pt x="850023" y="263874"/>
                  </a:lnTo>
                  <a:lnTo>
                    <a:pt x="850396" y="330098"/>
                  </a:lnTo>
                  <a:lnTo>
                    <a:pt x="850442" y="362373"/>
                  </a:lnTo>
                  <a:lnTo>
                    <a:pt x="850489" y="388207"/>
                  </a:lnTo>
                  <a:lnTo>
                    <a:pt x="850628" y="413623"/>
                  </a:lnTo>
                  <a:lnTo>
                    <a:pt x="850861" y="438620"/>
                  </a:lnTo>
                  <a:lnTo>
                    <a:pt x="851186" y="463198"/>
                  </a:lnTo>
                  <a:lnTo>
                    <a:pt x="851512" y="487474"/>
                  </a:lnTo>
                  <a:lnTo>
                    <a:pt x="851744" y="511564"/>
                  </a:lnTo>
                  <a:lnTo>
                    <a:pt x="851884" y="535468"/>
                  </a:lnTo>
                  <a:lnTo>
                    <a:pt x="851930" y="559186"/>
                  </a:lnTo>
                  <a:lnTo>
                    <a:pt x="851930" y="726607"/>
                  </a:lnTo>
                  <a:lnTo>
                    <a:pt x="852023" y="766951"/>
                  </a:lnTo>
                  <a:lnTo>
                    <a:pt x="852768" y="832990"/>
                  </a:lnTo>
                  <a:lnTo>
                    <a:pt x="854279" y="881495"/>
                  </a:lnTo>
                  <a:lnTo>
                    <a:pt x="856697" y="924467"/>
                  </a:lnTo>
                  <a:lnTo>
                    <a:pt x="858255" y="944627"/>
                  </a:lnTo>
                  <a:close/>
                </a:path>
                <a:path w="5730240" h="1149350">
                  <a:moveTo>
                    <a:pt x="1243539" y="1124326"/>
                  </a:moveTo>
                  <a:lnTo>
                    <a:pt x="1243539" y="1123334"/>
                  </a:lnTo>
                  <a:lnTo>
                    <a:pt x="1243787" y="1122093"/>
                  </a:lnTo>
                  <a:lnTo>
                    <a:pt x="1244283" y="1120605"/>
                  </a:lnTo>
                  <a:lnTo>
                    <a:pt x="1244779" y="1119117"/>
                  </a:lnTo>
                  <a:lnTo>
                    <a:pt x="1245027" y="1115273"/>
                  </a:lnTo>
                  <a:lnTo>
                    <a:pt x="1245027" y="1109072"/>
                  </a:lnTo>
                  <a:lnTo>
                    <a:pt x="1245027" y="1080424"/>
                  </a:lnTo>
                  <a:lnTo>
                    <a:pt x="1244887" y="1059427"/>
                  </a:lnTo>
                  <a:lnTo>
                    <a:pt x="1244469" y="1034755"/>
                  </a:lnTo>
                  <a:lnTo>
                    <a:pt x="1243771" y="1006410"/>
                  </a:lnTo>
                  <a:lnTo>
                    <a:pt x="1242795" y="974391"/>
                  </a:lnTo>
                  <a:lnTo>
                    <a:pt x="1241818" y="936954"/>
                  </a:lnTo>
                  <a:lnTo>
                    <a:pt x="1241120" y="892354"/>
                  </a:lnTo>
                  <a:lnTo>
                    <a:pt x="1240702" y="840593"/>
                  </a:lnTo>
                  <a:lnTo>
                    <a:pt x="1240562" y="781670"/>
                  </a:lnTo>
                  <a:lnTo>
                    <a:pt x="1240655" y="745070"/>
                  </a:lnTo>
                  <a:lnTo>
                    <a:pt x="1241399" y="667684"/>
                  </a:lnTo>
                  <a:lnTo>
                    <a:pt x="1242051" y="626899"/>
                  </a:lnTo>
                  <a:lnTo>
                    <a:pt x="1242888" y="584299"/>
                  </a:lnTo>
                  <a:lnTo>
                    <a:pt x="1243911" y="539468"/>
                  </a:lnTo>
                  <a:lnTo>
                    <a:pt x="1245120" y="492404"/>
                  </a:lnTo>
                  <a:lnTo>
                    <a:pt x="1246515" y="443108"/>
                  </a:lnTo>
                  <a:lnTo>
                    <a:pt x="1246515" y="388417"/>
                  </a:lnTo>
                  <a:lnTo>
                    <a:pt x="1245445" y="342515"/>
                  </a:lnTo>
                  <a:lnTo>
                    <a:pt x="1245213" y="333912"/>
                  </a:lnTo>
                  <a:lnTo>
                    <a:pt x="1245073" y="325401"/>
                  </a:lnTo>
                  <a:lnTo>
                    <a:pt x="1245027" y="316984"/>
                  </a:lnTo>
                  <a:lnTo>
                    <a:pt x="1245027" y="120171"/>
                  </a:lnTo>
                  <a:lnTo>
                    <a:pt x="1245027" y="106707"/>
                  </a:lnTo>
                  <a:lnTo>
                    <a:pt x="1245027" y="93848"/>
                  </a:lnTo>
                  <a:lnTo>
                    <a:pt x="1245027" y="81594"/>
                  </a:lnTo>
                  <a:lnTo>
                    <a:pt x="1245027" y="69944"/>
                  </a:lnTo>
                  <a:lnTo>
                    <a:pt x="1244841" y="58667"/>
                  </a:lnTo>
                  <a:lnTo>
                    <a:pt x="1244283" y="47529"/>
                  </a:lnTo>
                  <a:lnTo>
                    <a:pt x="1243353" y="36530"/>
                  </a:lnTo>
                  <a:lnTo>
                    <a:pt x="1242051" y="25671"/>
                  </a:lnTo>
                  <a:lnTo>
                    <a:pt x="1244035" y="23687"/>
                  </a:lnTo>
                  <a:lnTo>
                    <a:pt x="1248871" y="22694"/>
                  </a:lnTo>
                  <a:lnTo>
                    <a:pt x="1256560" y="22694"/>
                  </a:lnTo>
                  <a:lnTo>
                    <a:pt x="1262653" y="22694"/>
                  </a:lnTo>
                  <a:lnTo>
                    <a:pt x="1269396" y="22694"/>
                  </a:lnTo>
                  <a:lnTo>
                    <a:pt x="1276790" y="22694"/>
                  </a:lnTo>
                  <a:lnTo>
                    <a:pt x="1284836" y="22694"/>
                  </a:lnTo>
                  <a:lnTo>
                    <a:pt x="1290788" y="22694"/>
                  </a:lnTo>
                  <a:lnTo>
                    <a:pt x="1298850" y="22942"/>
                  </a:lnTo>
                  <a:lnTo>
                    <a:pt x="1309019" y="23438"/>
                  </a:lnTo>
                  <a:lnTo>
                    <a:pt x="1319227" y="23578"/>
                  </a:lnTo>
                  <a:lnTo>
                    <a:pt x="1334597" y="23252"/>
                  </a:lnTo>
                  <a:lnTo>
                    <a:pt x="1355130" y="22462"/>
                  </a:lnTo>
                  <a:lnTo>
                    <a:pt x="1380824" y="21206"/>
                  </a:lnTo>
                  <a:lnTo>
                    <a:pt x="1380824" y="22198"/>
                  </a:lnTo>
                  <a:lnTo>
                    <a:pt x="1383057" y="22942"/>
                  </a:lnTo>
                  <a:lnTo>
                    <a:pt x="1387521" y="23438"/>
                  </a:lnTo>
                  <a:lnTo>
                    <a:pt x="1392233" y="23935"/>
                  </a:lnTo>
                  <a:lnTo>
                    <a:pt x="1396078" y="24679"/>
                  </a:lnTo>
                  <a:lnTo>
                    <a:pt x="1455027" y="65769"/>
                  </a:lnTo>
                  <a:lnTo>
                    <a:pt x="1474766" y="99150"/>
                  </a:lnTo>
                  <a:lnTo>
                    <a:pt x="1489007" y="141419"/>
                  </a:lnTo>
                  <a:lnTo>
                    <a:pt x="1497750" y="192575"/>
                  </a:lnTo>
                  <a:lnTo>
                    <a:pt x="1500995" y="252619"/>
                  </a:lnTo>
                  <a:lnTo>
                    <a:pt x="1502112" y="307589"/>
                  </a:lnTo>
                  <a:lnTo>
                    <a:pt x="1502484" y="356421"/>
                  </a:lnTo>
                  <a:lnTo>
                    <a:pt x="1502484" y="378720"/>
                  </a:lnTo>
                  <a:lnTo>
                    <a:pt x="1502484" y="399857"/>
                  </a:lnTo>
                  <a:lnTo>
                    <a:pt x="1502484" y="419831"/>
                  </a:lnTo>
                  <a:lnTo>
                    <a:pt x="1502484" y="438643"/>
                  </a:lnTo>
                  <a:lnTo>
                    <a:pt x="1502484" y="524214"/>
                  </a:lnTo>
                  <a:lnTo>
                    <a:pt x="1501181" y="550629"/>
                  </a:lnTo>
                  <a:lnTo>
                    <a:pt x="1500251" y="576672"/>
                  </a:lnTo>
                  <a:lnTo>
                    <a:pt x="1499693" y="602344"/>
                  </a:lnTo>
                  <a:lnTo>
                    <a:pt x="1499507" y="627643"/>
                  </a:lnTo>
                  <a:lnTo>
                    <a:pt x="1499507" y="652384"/>
                  </a:lnTo>
                  <a:lnTo>
                    <a:pt x="1499507" y="676381"/>
                  </a:lnTo>
                  <a:lnTo>
                    <a:pt x="1499507" y="699634"/>
                  </a:lnTo>
                  <a:lnTo>
                    <a:pt x="1499507" y="722143"/>
                  </a:lnTo>
                  <a:lnTo>
                    <a:pt x="1499507" y="911143"/>
                  </a:lnTo>
                  <a:lnTo>
                    <a:pt x="1498693" y="935000"/>
                  </a:lnTo>
                  <a:lnTo>
                    <a:pt x="1492182" y="979646"/>
                  </a:lnTo>
                  <a:lnTo>
                    <a:pt x="1479416" y="1020106"/>
                  </a:lnTo>
                  <a:lnTo>
                    <a:pt x="1460814" y="1056939"/>
                  </a:lnTo>
                  <a:lnTo>
                    <a:pt x="1449280" y="1074099"/>
                  </a:lnTo>
                  <a:lnTo>
                    <a:pt x="1449280" y="1075587"/>
                  </a:lnTo>
                  <a:lnTo>
                    <a:pt x="1421168" y="1105654"/>
                  </a:lnTo>
                  <a:lnTo>
                    <a:pt x="1382591" y="1118931"/>
                  </a:lnTo>
                  <a:lnTo>
                    <a:pt x="1350316" y="1121349"/>
                  </a:lnTo>
                  <a:lnTo>
                    <a:pt x="1348037" y="1121349"/>
                  </a:lnTo>
                  <a:lnTo>
                    <a:pt x="1342689" y="1121349"/>
                  </a:lnTo>
                  <a:lnTo>
                    <a:pt x="1334272" y="1121349"/>
                  </a:lnTo>
                  <a:lnTo>
                    <a:pt x="1322785" y="1121349"/>
                  </a:lnTo>
                  <a:lnTo>
                    <a:pt x="1309926" y="1121396"/>
                  </a:lnTo>
                  <a:lnTo>
                    <a:pt x="1271070" y="1122093"/>
                  </a:lnTo>
                  <a:lnTo>
                    <a:pt x="1245818" y="1123628"/>
                  </a:lnTo>
                  <a:lnTo>
                    <a:pt x="1243539" y="1124326"/>
                  </a:lnTo>
                  <a:close/>
                </a:path>
                <a:path w="5730240" h="1149350">
                  <a:moveTo>
                    <a:pt x="1335062" y="1090841"/>
                  </a:moveTo>
                  <a:lnTo>
                    <a:pt x="1341263" y="1090841"/>
                  </a:lnTo>
                  <a:lnTo>
                    <a:pt x="1348828" y="1090345"/>
                  </a:lnTo>
                  <a:lnTo>
                    <a:pt x="1388265" y="1084889"/>
                  </a:lnTo>
                  <a:lnTo>
                    <a:pt x="1388265" y="1083401"/>
                  </a:lnTo>
                  <a:lnTo>
                    <a:pt x="1404333" y="1074216"/>
                  </a:lnTo>
                  <a:lnTo>
                    <a:pt x="1432422" y="1037569"/>
                  </a:lnTo>
                  <a:lnTo>
                    <a:pt x="1454536" y="978181"/>
                  </a:lnTo>
                  <a:lnTo>
                    <a:pt x="1466070" y="905818"/>
                  </a:lnTo>
                  <a:lnTo>
                    <a:pt x="1467511" y="865381"/>
                  </a:lnTo>
                  <a:lnTo>
                    <a:pt x="1467511" y="630619"/>
                  </a:lnTo>
                  <a:lnTo>
                    <a:pt x="1467651" y="602530"/>
                  </a:lnTo>
                  <a:lnTo>
                    <a:pt x="1468069" y="574440"/>
                  </a:lnTo>
                  <a:lnTo>
                    <a:pt x="1468767" y="546351"/>
                  </a:lnTo>
                  <a:lnTo>
                    <a:pt x="1469743" y="518261"/>
                  </a:lnTo>
                  <a:lnTo>
                    <a:pt x="1470883" y="489985"/>
                  </a:lnTo>
                  <a:lnTo>
                    <a:pt x="1471697" y="461710"/>
                  </a:lnTo>
                  <a:lnTo>
                    <a:pt x="1472185" y="433434"/>
                  </a:lnTo>
                  <a:lnTo>
                    <a:pt x="1472348" y="405159"/>
                  </a:lnTo>
                  <a:lnTo>
                    <a:pt x="1471813" y="339609"/>
                  </a:lnTo>
                  <a:lnTo>
                    <a:pt x="1470208" y="283220"/>
                  </a:lnTo>
                  <a:lnTo>
                    <a:pt x="1467534" y="235994"/>
                  </a:lnTo>
                  <a:lnTo>
                    <a:pt x="1463791" y="197929"/>
                  </a:lnTo>
                  <a:lnTo>
                    <a:pt x="1453838" y="141935"/>
                  </a:lnTo>
                  <a:lnTo>
                    <a:pt x="1423447" y="86756"/>
                  </a:lnTo>
                  <a:lnTo>
                    <a:pt x="1389776" y="59411"/>
                  </a:lnTo>
                  <a:lnTo>
                    <a:pt x="1373011" y="53202"/>
                  </a:lnTo>
                  <a:lnTo>
                    <a:pt x="1361106" y="53202"/>
                  </a:lnTo>
                  <a:lnTo>
                    <a:pt x="1358873" y="53202"/>
                  </a:lnTo>
                  <a:lnTo>
                    <a:pt x="1357261" y="52954"/>
                  </a:lnTo>
                  <a:lnTo>
                    <a:pt x="1356269" y="52458"/>
                  </a:lnTo>
                  <a:lnTo>
                    <a:pt x="1355277" y="51962"/>
                  </a:lnTo>
                  <a:lnTo>
                    <a:pt x="1353789" y="51714"/>
                  </a:lnTo>
                  <a:lnTo>
                    <a:pt x="1351804" y="51714"/>
                  </a:lnTo>
                  <a:lnTo>
                    <a:pt x="1335597" y="52481"/>
                  </a:lnTo>
                  <a:lnTo>
                    <a:pt x="1317483" y="54783"/>
                  </a:lnTo>
                  <a:lnTo>
                    <a:pt x="1297462" y="58620"/>
                  </a:lnTo>
                  <a:lnTo>
                    <a:pt x="1275535" y="63992"/>
                  </a:lnTo>
                  <a:lnTo>
                    <a:pt x="1275535" y="79246"/>
                  </a:lnTo>
                  <a:lnTo>
                    <a:pt x="1276883" y="109823"/>
                  </a:lnTo>
                  <a:lnTo>
                    <a:pt x="1277953" y="139424"/>
                  </a:lnTo>
                  <a:lnTo>
                    <a:pt x="1279255" y="195696"/>
                  </a:lnTo>
                  <a:lnTo>
                    <a:pt x="1279813" y="252526"/>
                  </a:lnTo>
                  <a:lnTo>
                    <a:pt x="1279999" y="315123"/>
                  </a:lnTo>
                  <a:lnTo>
                    <a:pt x="1279999" y="395858"/>
                  </a:lnTo>
                  <a:lnTo>
                    <a:pt x="1279581" y="442108"/>
                  </a:lnTo>
                  <a:lnTo>
                    <a:pt x="1278930" y="470523"/>
                  </a:lnTo>
                  <a:lnTo>
                    <a:pt x="1278697" y="484684"/>
                  </a:lnTo>
                  <a:lnTo>
                    <a:pt x="1278558" y="498984"/>
                  </a:lnTo>
                  <a:lnTo>
                    <a:pt x="1278511" y="513424"/>
                  </a:lnTo>
                  <a:lnTo>
                    <a:pt x="1278511" y="609413"/>
                  </a:lnTo>
                  <a:lnTo>
                    <a:pt x="1278418" y="620993"/>
                  </a:lnTo>
                  <a:lnTo>
                    <a:pt x="1278139" y="634526"/>
                  </a:lnTo>
                  <a:lnTo>
                    <a:pt x="1277674" y="650012"/>
                  </a:lnTo>
                  <a:lnTo>
                    <a:pt x="1277023" y="667452"/>
                  </a:lnTo>
                  <a:lnTo>
                    <a:pt x="1276372" y="685310"/>
                  </a:lnTo>
                  <a:lnTo>
                    <a:pt x="1275907" y="702424"/>
                  </a:lnTo>
                  <a:lnTo>
                    <a:pt x="1275628" y="718794"/>
                  </a:lnTo>
                  <a:lnTo>
                    <a:pt x="1275535" y="734420"/>
                  </a:lnTo>
                  <a:lnTo>
                    <a:pt x="1275535" y="739381"/>
                  </a:lnTo>
                  <a:lnTo>
                    <a:pt x="1275783" y="743970"/>
                  </a:lnTo>
                  <a:lnTo>
                    <a:pt x="1276279" y="748186"/>
                  </a:lnTo>
                  <a:lnTo>
                    <a:pt x="1276775" y="752155"/>
                  </a:lnTo>
                  <a:lnTo>
                    <a:pt x="1277023" y="756123"/>
                  </a:lnTo>
                  <a:lnTo>
                    <a:pt x="1277023" y="760092"/>
                  </a:lnTo>
                  <a:lnTo>
                    <a:pt x="1279999" y="1089353"/>
                  </a:lnTo>
                  <a:lnTo>
                    <a:pt x="1286200" y="1091338"/>
                  </a:lnTo>
                  <a:lnTo>
                    <a:pt x="1291781" y="1092330"/>
                  </a:lnTo>
                  <a:lnTo>
                    <a:pt x="1296741" y="1092330"/>
                  </a:lnTo>
                  <a:lnTo>
                    <a:pt x="1302066" y="1092237"/>
                  </a:lnTo>
                  <a:lnTo>
                    <a:pt x="1310228" y="1091958"/>
                  </a:lnTo>
                  <a:lnTo>
                    <a:pt x="1321227" y="1091493"/>
                  </a:lnTo>
                  <a:lnTo>
                    <a:pt x="1335062" y="1090841"/>
                  </a:lnTo>
                  <a:close/>
                </a:path>
                <a:path w="5730240" h="1149350">
                  <a:moveTo>
                    <a:pt x="1636604" y="1121349"/>
                  </a:moveTo>
                  <a:lnTo>
                    <a:pt x="1630651" y="1121349"/>
                  </a:lnTo>
                  <a:lnTo>
                    <a:pt x="1625567" y="1119365"/>
                  </a:lnTo>
                  <a:lnTo>
                    <a:pt x="1615398" y="1078936"/>
                  </a:lnTo>
                  <a:lnTo>
                    <a:pt x="1616049" y="1070449"/>
                  </a:lnTo>
                  <a:lnTo>
                    <a:pt x="1616514" y="1062101"/>
                  </a:lnTo>
                  <a:lnTo>
                    <a:pt x="1616793" y="1053893"/>
                  </a:lnTo>
                  <a:lnTo>
                    <a:pt x="1616886" y="1045824"/>
                  </a:lnTo>
                  <a:lnTo>
                    <a:pt x="1616886" y="1037778"/>
                  </a:lnTo>
                  <a:lnTo>
                    <a:pt x="1616886" y="1029640"/>
                  </a:lnTo>
                  <a:lnTo>
                    <a:pt x="1616886" y="1021408"/>
                  </a:lnTo>
                  <a:lnTo>
                    <a:pt x="1616886" y="1013084"/>
                  </a:lnTo>
                  <a:lnTo>
                    <a:pt x="1616839" y="995458"/>
                  </a:lnTo>
                  <a:lnTo>
                    <a:pt x="1616700" y="977553"/>
                  </a:lnTo>
                  <a:lnTo>
                    <a:pt x="1616467" y="959369"/>
                  </a:lnTo>
                  <a:lnTo>
                    <a:pt x="1616142" y="940906"/>
                  </a:lnTo>
                  <a:lnTo>
                    <a:pt x="1615816" y="922002"/>
                  </a:lnTo>
                  <a:lnTo>
                    <a:pt x="1615584" y="902865"/>
                  </a:lnTo>
                  <a:lnTo>
                    <a:pt x="1615444" y="883495"/>
                  </a:lnTo>
                  <a:lnTo>
                    <a:pt x="1615398" y="863893"/>
                  </a:lnTo>
                  <a:lnTo>
                    <a:pt x="1615351" y="842430"/>
                  </a:lnTo>
                  <a:lnTo>
                    <a:pt x="1615212" y="820828"/>
                  </a:lnTo>
                  <a:lnTo>
                    <a:pt x="1614979" y="799087"/>
                  </a:lnTo>
                  <a:lnTo>
                    <a:pt x="1614653" y="777206"/>
                  </a:lnTo>
                  <a:lnTo>
                    <a:pt x="1614328" y="755069"/>
                  </a:lnTo>
                  <a:lnTo>
                    <a:pt x="1614095" y="732932"/>
                  </a:lnTo>
                  <a:lnTo>
                    <a:pt x="1613956" y="710795"/>
                  </a:lnTo>
                  <a:lnTo>
                    <a:pt x="1613909" y="688659"/>
                  </a:lnTo>
                  <a:lnTo>
                    <a:pt x="1613909" y="560674"/>
                  </a:lnTo>
                  <a:lnTo>
                    <a:pt x="1614281" y="507844"/>
                  </a:lnTo>
                  <a:lnTo>
                    <a:pt x="1615398" y="465430"/>
                  </a:lnTo>
                  <a:lnTo>
                    <a:pt x="1616095" y="447200"/>
                  </a:lnTo>
                  <a:lnTo>
                    <a:pt x="1616700" y="429714"/>
                  </a:lnTo>
                  <a:lnTo>
                    <a:pt x="1617955" y="380906"/>
                  </a:lnTo>
                  <a:lnTo>
                    <a:pt x="1618374" y="327401"/>
                  </a:lnTo>
                  <a:lnTo>
                    <a:pt x="1618374" y="293917"/>
                  </a:lnTo>
                  <a:lnTo>
                    <a:pt x="1618420" y="271501"/>
                  </a:lnTo>
                  <a:lnTo>
                    <a:pt x="1618560" y="251503"/>
                  </a:lnTo>
                  <a:lnTo>
                    <a:pt x="1618792" y="233924"/>
                  </a:lnTo>
                  <a:lnTo>
                    <a:pt x="1619118" y="218763"/>
                  </a:lnTo>
                  <a:lnTo>
                    <a:pt x="1619350" y="204951"/>
                  </a:lnTo>
                  <a:lnTo>
                    <a:pt x="1619304" y="191790"/>
                  </a:lnTo>
                  <a:lnTo>
                    <a:pt x="1618978" y="179280"/>
                  </a:lnTo>
                  <a:lnTo>
                    <a:pt x="1618374" y="167421"/>
                  </a:lnTo>
                  <a:lnTo>
                    <a:pt x="1618374" y="165933"/>
                  </a:lnTo>
                  <a:lnTo>
                    <a:pt x="1616142" y="121287"/>
                  </a:lnTo>
                  <a:lnTo>
                    <a:pt x="1615444" y="79083"/>
                  </a:lnTo>
                  <a:lnTo>
                    <a:pt x="1615398" y="62131"/>
                  </a:lnTo>
                  <a:lnTo>
                    <a:pt x="1615398" y="54690"/>
                  </a:lnTo>
                  <a:lnTo>
                    <a:pt x="1615398" y="48490"/>
                  </a:lnTo>
                  <a:lnTo>
                    <a:pt x="1614902" y="40925"/>
                  </a:lnTo>
                  <a:lnTo>
                    <a:pt x="1613909" y="31996"/>
                  </a:lnTo>
                  <a:lnTo>
                    <a:pt x="1615072" y="25973"/>
                  </a:lnTo>
                  <a:lnTo>
                    <a:pt x="1620048" y="21671"/>
                  </a:lnTo>
                  <a:lnTo>
                    <a:pt x="1628838" y="19090"/>
                  </a:lnTo>
                  <a:lnTo>
                    <a:pt x="1641441" y="18230"/>
                  </a:lnTo>
                  <a:lnTo>
                    <a:pt x="1646402" y="18230"/>
                  </a:lnTo>
                  <a:lnTo>
                    <a:pt x="1651362" y="18478"/>
                  </a:lnTo>
                  <a:lnTo>
                    <a:pt x="1656322" y="18974"/>
                  </a:lnTo>
                  <a:lnTo>
                    <a:pt x="1661531" y="19470"/>
                  </a:lnTo>
                  <a:lnTo>
                    <a:pt x="1667236" y="19718"/>
                  </a:lnTo>
                  <a:lnTo>
                    <a:pt x="1673437" y="19718"/>
                  </a:lnTo>
                  <a:lnTo>
                    <a:pt x="1696132" y="19718"/>
                  </a:lnTo>
                  <a:lnTo>
                    <a:pt x="1740289" y="18881"/>
                  </a:lnTo>
                  <a:lnTo>
                    <a:pt x="1763170" y="17579"/>
                  </a:lnTo>
                  <a:lnTo>
                    <a:pt x="1772680" y="17114"/>
                  </a:lnTo>
                  <a:lnTo>
                    <a:pt x="1780842" y="16835"/>
                  </a:lnTo>
                  <a:lnTo>
                    <a:pt x="1787655" y="16742"/>
                  </a:lnTo>
                  <a:lnTo>
                    <a:pt x="1792616" y="16742"/>
                  </a:lnTo>
                  <a:lnTo>
                    <a:pt x="1833293" y="23686"/>
                  </a:lnTo>
                  <a:lnTo>
                    <a:pt x="1836145" y="26787"/>
                  </a:lnTo>
                  <a:lnTo>
                    <a:pt x="1835649" y="29019"/>
                  </a:lnTo>
                  <a:lnTo>
                    <a:pt x="1835153" y="31003"/>
                  </a:lnTo>
                  <a:lnTo>
                    <a:pt x="1835897" y="34972"/>
                  </a:lnTo>
                  <a:lnTo>
                    <a:pt x="1837882" y="40925"/>
                  </a:lnTo>
                  <a:lnTo>
                    <a:pt x="1837882" y="46133"/>
                  </a:lnTo>
                  <a:lnTo>
                    <a:pt x="1832797" y="48738"/>
                  </a:lnTo>
                  <a:lnTo>
                    <a:pt x="1822627" y="48738"/>
                  </a:lnTo>
                  <a:lnTo>
                    <a:pt x="1776726" y="44296"/>
                  </a:lnTo>
                  <a:lnTo>
                    <a:pt x="1768123" y="43250"/>
                  </a:lnTo>
                  <a:lnTo>
                    <a:pt x="1759612" y="42622"/>
                  </a:lnTo>
                  <a:lnTo>
                    <a:pt x="1751195" y="42413"/>
                  </a:lnTo>
                  <a:lnTo>
                    <a:pt x="1738219" y="42459"/>
                  </a:lnTo>
                  <a:lnTo>
                    <a:pt x="1699852" y="43157"/>
                  </a:lnTo>
                  <a:lnTo>
                    <a:pt x="1660996" y="45738"/>
                  </a:lnTo>
                  <a:lnTo>
                    <a:pt x="1647393" y="47250"/>
                  </a:lnTo>
                  <a:lnTo>
                    <a:pt x="1647393" y="65480"/>
                  </a:lnTo>
                  <a:lnTo>
                    <a:pt x="1647254" y="120310"/>
                  </a:lnTo>
                  <a:lnTo>
                    <a:pt x="1646835" y="175048"/>
                  </a:lnTo>
                  <a:lnTo>
                    <a:pt x="1646138" y="229692"/>
                  </a:lnTo>
                  <a:lnTo>
                    <a:pt x="1645161" y="284243"/>
                  </a:lnTo>
                  <a:lnTo>
                    <a:pt x="1644185" y="338632"/>
                  </a:lnTo>
                  <a:lnTo>
                    <a:pt x="1643487" y="393160"/>
                  </a:lnTo>
                  <a:lnTo>
                    <a:pt x="1643069" y="447828"/>
                  </a:lnTo>
                  <a:lnTo>
                    <a:pt x="1642929" y="502635"/>
                  </a:lnTo>
                  <a:lnTo>
                    <a:pt x="1639953" y="522354"/>
                  </a:lnTo>
                  <a:lnTo>
                    <a:pt x="1650091" y="522470"/>
                  </a:lnTo>
                  <a:lnTo>
                    <a:pt x="1660787" y="522819"/>
                  </a:lnTo>
                  <a:lnTo>
                    <a:pt x="1672042" y="523400"/>
                  </a:lnTo>
                  <a:lnTo>
                    <a:pt x="1683854" y="524214"/>
                  </a:lnTo>
                  <a:lnTo>
                    <a:pt x="1695922" y="524865"/>
                  </a:lnTo>
                  <a:lnTo>
                    <a:pt x="1707572" y="525330"/>
                  </a:lnTo>
                  <a:lnTo>
                    <a:pt x="1718803" y="525609"/>
                  </a:lnTo>
                  <a:lnTo>
                    <a:pt x="1729616" y="525702"/>
                  </a:lnTo>
                  <a:lnTo>
                    <a:pt x="1744870" y="525702"/>
                  </a:lnTo>
                  <a:lnTo>
                    <a:pt x="1752288" y="526841"/>
                  </a:lnTo>
                  <a:lnTo>
                    <a:pt x="1757799" y="530260"/>
                  </a:lnTo>
                  <a:lnTo>
                    <a:pt x="1761403" y="535957"/>
                  </a:lnTo>
                  <a:lnTo>
                    <a:pt x="1763100" y="543932"/>
                  </a:lnTo>
                  <a:lnTo>
                    <a:pt x="1763100" y="546909"/>
                  </a:lnTo>
                  <a:lnTo>
                    <a:pt x="1763100" y="547901"/>
                  </a:lnTo>
                  <a:lnTo>
                    <a:pt x="1758635" y="549389"/>
                  </a:lnTo>
                  <a:lnTo>
                    <a:pt x="1749706" y="551373"/>
                  </a:lnTo>
                  <a:lnTo>
                    <a:pt x="1728128" y="551373"/>
                  </a:lnTo>
                  <a:lnTo>
                    <a:pt x="1723167" y="550381"/>
                  </a:lnTo>
                  <a:lnTo>
                    <a:pt x="1718330" y="549885"/>
                  </a:lnTo>
                  <a:lnTo>
                    <a:pt x="1713618" y="549885"/>
                  </a:lnTo>
                  <a:lnTo>
                    <a:pt x="1709154" y="549885"/>
                  </a:lnTo>
                  <a:lnTo>
                    <a:pt x="1704317" y="549885"/>
                  </a:lnTo>
                  <a:lnTo>
                    <a:pt x="1699108" y="549885"/>
                  </a:lnTo>
                  <a:lnTo>
                    <a:pt x="1692900" y="549932"/>
                  </a:lnTo>
                  <a:lnTo>
                    <a:pt x="1649300" y="552164"/>
                  </a:lnTo>
                  <a:lnTo>
                    <a:pt x="1642929" y="552861"/>
                  </a:lnTo>
                  <a:lnTo>
                    <a:pt x="1642929" y="566627"/>
                  </a:lnTo>
                  <a:lnTo>
                    <a:pt x="1642278" y="577393"/>
                  </a:lnTo>
                  <a:lnTo>
                    <a:pt x="1641813" y="588113"/>
                  </a:lnTo>
                  <a:lnTo>
                    <a:pt x="1641534" y="598786"/>
                  </a:lnTo>
                  <a:lnTo>
                    <a:pt x="1641441" y="609413"/>
                  </a:lnTo>
                  <a:lnTo>
                    <a:pt x="1641441" y="620132"/>
                  </a:lnTo>
                  <a:lnTo>
                    <a:pt x="1641441" y="631084"/>
                  </a:lnTo>
                  <a:lnTo>
                    <a:pt x="1641441" y="642269"/>
                  </a:lnTo>
                  <a:lnTo>
                    <a:pt x="1641441" y="653686"/>
                  </a:lnTo>
                  <a:lnTo>
                    <a:pt x="1641441" y="711353"/>
                  </a:lnTo>
                  <a:lnTo>
                    <a:pt x="1641487" y="718980"/>
                  </a:lnTo>
                  <a:lnTo>
                    <a:pt x="1641627" y="726607"/>
                  </a:lnTo>
                  <a:lnTo>
                    <a:pt x="1641859" y="734234"/>
                  </a:lnTo>
                  <a:lnTo>
                    <a:pt x="1642185" y="741861"/>
                  </a:lnTo>
                  <a:lnTo>
                    <a:pt x="1642510" y="749581"/>
                  </a:lnTo>
                  <a:lnTo>
                    <a:pt x="1642743" y="757487"/>
                  </a:lnTo>
                  <a:lnTo>
                    <a:pt x="1642883" y="765579"/>
                  </a:lnTo>
                  <a:lnTo>
                    <a:pt x="1642929" y="773857"/>
                  </a:lnTo>
                  <a:lnTo>
                    <a:pt x="1642929" y="792088"/>
                  </a:lnTo>
                  <a:lnTo>
                    <a:pt x="1641441" y="920444"/>
                  </a:lnTo>
                  <a:lnTo>
                    <a:pt x="1641441" y="924412"/>
                  </a:lnTo>
                  <a:lnTo>
                    <a:pt x="1641689" y="930737"/>
                  </a:lnTo>
                  <a:lnTo>
                    <a:pt x="1642185" y="939418"/>
                  </a:lnTo>
                  <a:lnTo>
                    <a:pt x="1642510" y="947952"/>
                  </a:lnTo>
                  <a:lnTo>
                    <a:pt x="1642743" y="960532"/>
                  </a:lnTo>
                  <a:lnTo>
                    <a:pt x="1642883" y="977158"/>
                  </a:lnTo>
                  <a:lnTo>
                    <a:pt x="1642929" y="997830"/>
                  </a:lnTo>
                  <a:lnTo>
                    <a:pt x="1642929" y="1092330"/>
                  </a:lnTo>
                  <a:lnTo>
                    <a:pt x="1649440" y="1093841"/>
                  </a:lnTo>
                  <a:lnTo>
                    <a:pt x="1690551" y="1096980"/>
                  </a:lnTo>
                  <a:lnTo>
                    <a:pt x="1705433" y="1097166"/>
                  </a:lnTo>
                  <a:lnTo>
                    <a:pt x="1713804" y="1096934"/>
                  </a:lnTo>
                  <a:lnTo>
                    <a:pt x="1722175" y="1096236"/>
                  </a:lnTo>
                  <a:lnTo>
                    <a:pt x="1730546" y="1095073"/>
                  </a:lnTo>
                  <a:lnTo>
                    <a:pt x="1738917" y="1093446"/>
                  </a:lnTo>
                  <a:lnTo>
                    <a:pt x="1747475" y="1091655"/>
                  </a:lnTo>
                  <a:lnTo>
                    <a:pt x="1756404" y="1090376"/>
                  </a:lnTo>
                  <a:lnTo>
                    <a:pt x="1765705" y="1089609"/>
                  </a:lnTo>
                  <a:lnTo>
                    <a:pt x="1775378" y="1089353"/>
                  </a:lnTo>
                  <a:lnTo>
                    <a:pt x="1784555" y="1089353"/>
                  </a:lnTo>
                  <a:lnTo>
                    <a:pt x="1791872" y="1091461"/>
                  </a:lnTo>
                  <a:lnTo>
                    <a:pt x="1797328" y="1095678"/>
                  </a:lnTo>
                  <a:lnTo>
                    <a:pt x="1803033" y="1099647"/>
                  </a:lnTo>
                  <a:lnTo>
                    <a:pt x="1805885" y="1107212"/>
                  </a:lnTo>
                  <a:lnTo>
                    <a:pt x="1805885" y="1118373"/>
                  </a:lnTo>
                  <a:lnTo>
                    <a:pt x="1805885" y="1119861"/>
                  </a:lnTo>
                  <a:lnTo>
                    <a:pt x="1775378" y="1118373"/>
                  </a:lnTo>
                  <a:lnTo>
                    <a:pt x="1767169" y="1118559"/>
                  </a:lnTo>
                  <a:lnTo>
                    <a:pt x="1757798" y="1119117"/>
                  </a:lnTo>
                  <a:lnTo>
                    <a:pt x="1747265" y="1120047"/>
                  </a:lnTo>
                  <a:lnTo>
                    <a:pt x="1735569" y="1121349"/>
                  </a:lnTo>
                  <a:lnTo>
                    <a:pt x="1721570" y="1122465"/>
                  </a:lnTo>
                  <a:lnTo>
                    <a:pt x="1703758" y="1122837"/>
                  </a:lnTo>
                  <a:lnTo>
                    <a:pt x="1682133" y="1122465"/>
                  </a:lnTo>
                  <a:lnTo>
                    <a:pt x="1656695" y="1121349"/>
                  </a:lnTo>
                  <a:lnTo>
                    <a:pt x="1636604" y="1121349"/>
                  </a:lnTo>
                  <a:close/>
                </a:path>
                <a:path w="5730240" h="1149350">
                  <a:moveTo>
                    <a:pt x="2221964" y="1124326"/>
                  </a:moveTo>
                  <a:lnTo>
                    <a:pt x="2214771" y="1124326"/>
                  </a:lnTo>
                  <a:lnTo>
                    <a:pt x="2207826" y="1124078"/>
                  </a:lnTo>
                  <a:lnTo>
                    <a:pt x="2201129" y="1123582"/>
                  </a:lnTo>
                  <a:lnTo>
                    <a:pt x="2194680" y="1123086"/>
                  </a:lnTo>
                  <a:lnTo>
                    <a:pt x="2190960" y="1121845"/>
                  </a:lnTo>
                  <a:lnTo>
                    <a:pt x="2189968" y="1119861"/>
                  </a:lnTo>
                  <a:lnTo>
                    <a:pt x="2189968" y="900353"/>
                  </a:lnTo>
                  <a:lnTo>
                    <a:pt x="2189921" y="889099"/>
                  </a:lnTo>
                  <a:lnTo>
                    <a:pt x="2189782" y="878031"/>
                  </a:lnTo>
                  <a:lnTo>
                    <a:pt x="2189549" y="867148"/>
                  </a:lnTo>
                  <a:lnTo>
                    <a:pt x="2189224" y="856452"/>
                  </a:lnTo>
                  <a:lnTo>
                    <a:pt x="2188898" y="845686"/>
                  </a:lnTo>
                  <a:lnTo>
                    <a:pt x="2188666" y="834966"/>
                  </a:lnTo>
                  <a:lnTo>
                    <a:pt x="2188526" y="824293"/>
                  </a:lnTo>
                  <a:lnTo>
                    <a:pt x="2188479" y="813666"/>
                  </a:lnTo>
                  <a:lnTo>
                    <a:pt x="2188479" y="812178"/>
                  </a:lnTo>
                  <a:lnTo>
                    <a:pt x="2187487" y="803993"/>
                  </a:lnTo>
                  <a:lnTo>
                    <a:pt x="2186991" y="795560"/>
                  </a:lnTo>
                  <a:lnTo>
                    <a:pt x="2186991" y="786879"/>
                  </a:lnTo>
                  <a:lnTo>
                    <a:pt x="2186991" y="780322"/>
                  </a:lnTo>
                  <a:lnTo>
                    <a:pt x="2186991" y="703913"/>
                  </a:lnTo>
                  <a:lnTo>
                    <a:pt x="2186782" y="689705"/>
                  </a:lnTo>
                  <a:lnTo>
                    <a:pt x="2186154" y="676102"/>
                  </a:lnTo>
                  <a:lnTo>
                    <a:pt x="2185108" y="663104"/>
                  </a:lnTo>
                  <a:lnTo>
                    <a:pt x="2183643" y="650710"/>
                  </a:lnTo>
                  <a:lnTo>
                    <a:pt x="2183643" y="533143"/>
                  </a:lnTo>
                  <a:lnTo>
                    <a:pt x="2184062" y="485567"/>
                  </a:lnTo>
                  <a:lnTo>
                    <a:pt x="2184876" y="454222"/>
                  </a:lnTo>
                  <a:lnTo>
                    <a:pt x="2185224" y="438457"/>
                  </a:lnTo>
                  <a:lnTo>
                    <a:pt x="2185434" y="422598"/>
                  </a:lnTo>
                  <a:lnTo>
                    <a:pt x="2185503" y="406647"/>
                  </a:lnTo>
                  <a:lnTo>
                    <a:pt x="2185503" y="283127"/>
                  </a:lnTo>
                  <a:lnTo>
                    <a:pt x="2185503" y="267083"/>
                  </a:lnTo>
                  <a:lnTo>
                    <a:pt x="2185503" y="250945"/>
                  </a:lnTo>
                  <a:lnTo>
                    <a:pt x="2185503" y="234715"/>
                  </a:lnTo>
                  <a:lnTo>
                    <a:pt x="2185503" y="218391"/>
                  </a:lnTo>
                  <a:lnTo>
                    <a:pt x="2185387" y="202161"/>
                  </a:lnTo>
                  <a:lnTo>
                    <a:pt x="2185038" y="186209"/>
                  </a:lnTo>
                  <a:lnTo>
                    <a:pt x="2184457" y="170537"/>
                  </a:lnTo>
                  <a:lnTo>
                    <a:pt x="2183643" y="155143"/>
                  </a:lnTo>
                  <a:lnTo>
                    <a:pt x="2182155" y="47250"/>
                  </a:lnTo>
                  <a:lnTo>
                    <a:pt x="2184457" y="33902"/>
                  </a:lnTo>
                  <a:lnTo>
                    <a:pt x="2188015" y="24369"/>
                  </a:lnTo>
                  <a:lnTo>
                    <a:pt x="2192828" y="18648"/>
                  </a:lnTo>
                  <a:lnTo>
                    <a:pt x="2198897" y="16742"/>
                  </a:lnTo>
                  <a:lnTo>
                    <a:pt x="2206338" y="16835"/>
                  </a:lnTo>
                  <a:lnTo>
                    <a:pt x="2213407" y="17114"/>
                  </a:lnTo>
                  <a:lnTo>
                    <a:pt x="2220103" y="17579"/>
                  </a:lnTo>
                  <a:lnTo>
                    <a:pt x="2226428" y="18230"/>
                  </a:lnTo>
                  <a:lnTo>
                    <a:pt x="2233218" y="18881"/>
                  </a:lnTo>
                  <a:lnTo>
                    <a:pt x="2241310" y="19346"/>
                  </a:lnTo>
                  <a:lnTo>
                    <a:pt x="2250704" y="19625"/>
                  </a:lnTo>
                  <a:lnTo>
                    <a:pt x="2261401" y="19718"/>
                  </a:lnTo>
                  <a:lnTo>
                    <a:pt x="2263633" y="19718"/>
                  </a:lnTo>
                  <a:lnTo>
                    <a:pt x="2267229" y="19718"/>
                  </a:lnTo>
                  <a:lnTo>
                    <a:pt x="2272190" y="19718"/>
                  </a:lnTo>
                  <a:lnTo>
                    <a:pt x="2277120" y="19904"/>
                  </a:lnTo>
                  <a:lnTo>
                    <a:pt x="2321231" y="27578"/>
                  </a:lnTo>
                  <a:lnTo>
                    <a:pt x="2358133" y="45017"/>
                  </a:lnTo>
                  <a:lnTo>
                    <a:pt x="2387897" y="82222"/>
                  </a:lnTo>
                  <a:lnTo>
                    <a:pt x="2401779" y="120938"/>
                  </a:lnTo>
                  <a:lnTo>
                    <a:pt x="2411429" y="158771"/>
                  </a:lnTo>
                  <a:lnTo>
                    <a:pt x="2415428" y="181186"/>
                  </a:lnTo>
                  <a:lnTo>
                    <a:pt x="2419893" y="208718"/>
                  </a:lnTo>
                  <a:lnTo>
                    <a:pt x="2424311" y="256038"/>
                  </a:lnTo>
                  <a:lnTo>
                    <a:pt x="2424730" y="293917"/>
                  </a:lnTo>
                  <a:lnTo>
                    <a:pt x="2424730" y="363862"/>
                  </a:lnTo>
                  <a:lnTo>
                    <a:pt x="2424730" y="375186"/>
                  </a:lnTo>
                  <a:lnTo>
                    <a:pt x="2424730" y="386091"/>
                  </a:lnTo>
                  <a:lnTo>
                    <a:pt x="2424730" y="396578"/>
                  </a:lnTo>
                  <a:lnTo>
                    <a:pt x="2424730" y="406647"/>
                  </a:lnTo>
                  <a:lnTo>
                    <a:pt x="2424637" y="417855"/>
                  </a:lnTo>
                  <a:lnTo>
                    <a:pt x="2424358" y="431760"/>
                  </a:lnTo>
                  <a:lnTo>
                    <a:pt x="2423892" y="448363"/>
                  </a:lnTo>
                  <a:lnTo>
                    <a:pt x="2423241" y="467663"/>
                  </a:lnTo>
                  <a:lnTo>
                    <a:pt x="2423241" y="476964"/>
                  </a:lnTo>
                  <a:lnTo>
                    <a:pt x="2418428" y="529353"/>
                  </a:lnTo>
                  <a:lnTo>
                    <a:pt x="2410150" y="567976"/>
                  </a:lnTo>
                  <a:lnTo>
                    <a:pt x="2391245" y="619458"/>
                  </a:lnTo>
                  <a:lnTo>
                    <a:pt x="2364806" y="653779"/>
                  </a:lnTo>
                  <a:lnTo>
                    <a:pt x="2348460" y="660631"/>
                  </a:lnTo>
                  <a:lnTo>
                    <a:pt x="2345483" y="665716"/>
                  </a:lnTo>
                  <a:lnTo>
                    <a:pt x="2345483" y="674893"/>
                  </a:lnTo>
                  <a:lnTo>
                    <a:pt x="2345483" y="678861"/>
                  </a:lnTo>
                  <a:lnTo>
                    <a:pt x="2346227" y="684194"/>
                  </a:lnTo>
                  <a:lnTo>
                    <a:pt x="2352925" y="716190"/>
                  </a:lnTo>
                  <a:lnTo>
                    <a:pt x="2359645" y="744094"/>
                  </a:lnTo>
                  <a:lnTo>
                    <a:pt x="2372108" y="794320"/>
                  </a:lnTo>
                  <a:lnTo>
                    <a:pt x="2383851" y="838873"/>
                  </a:lnTo>
                  <a:lnTo>
                    <a:pt x="2397245" y="888355"/>
                  </a:lnTo>
                  <a:lnTo>
                    <a:pt x="2404639" y="915607"/>
                  </a:lnTo>
                  <a:lnTo>
                    <a:pt x="2404639" y="917095"/>
                  </a:lnTo>
                  <a:lnTo>
                    <a:pt x="2417661" y="963415"/>
                  </a:lnTo>
                  <a:lnTo>
                    <a:pt x="2429194" y="1004899"/>
                  </a:lnTo>
                  <a:lnTo>
                    <a:pt x="2440262" y="1047312"/>
                  </a:lnTo>
                  <a:lnTo>
                    <a:pt x="2451889" y="1097166"/>
                  </a:lnTo>
                  <a:lnTo>
                    <a:pt x="2453377" y="1116885"/>
                  </a:lnTo>
                  <a:lnTo>
                    <a:pt x="2452385" y="1119861"/>
                  </a:lnTo>
                  <a:lnTo>
                    <a:pt x="2447424" y="1121349"/>
                  </a:lnTo>
                  <a:lnTo>
                    <a:pt x="2438495" y="1121349"/>
                  </a:lnTo>
                  <a:lnTo>
                    <a:pt x="2416173" y="1086377"/>
                  </a:lnTo>
                  <a:lnTo>
                    <a:pt x="2403151" y="1047777"/>
                  </a:lnTo>
                  <a:lnTo>
                    <a:pt x="2390129" y="1001922"/>
                  </a:lnTo>
                  <a:lnTo>
                    <a:pt x="2378131" y="953928"/>
                  </a:lnTo>
                  <a:lnTo>
                    <a:pt x="2367434" y="908910"/>
                  </a:lnTo>
                  <a:lnTo>
                    <a:pt x="2362760" y="888727"/>
                  </a:lnTo>
                  <a:lnTo>
                    <a:pt x="2358784" y="871706"/>
                  </a:lnTo>
                  <a:lnTo>
                    <a:pt x="2355506" y="857847"/>
                  </a:lnTo>
                  <a:lnTo>
                    <a:pt x="2352925" y="847151"/>
                  </a:lnTo>
                  <a:lnTo>
                    <a:pt x="2310139" y="674893"/>
                  </a:lnTo>
                  <a:lnTo>
                    <a:pt x="2308155" y="675885"/>
                  </a:lnTo>
                  <a:lnTo>
                    <a:pt x="2305426" y="676629"/>
                  </a:lnTo>
                  <a:lnTo>
                    <a:pt x="2301954" y="677125"/>
                  </a:lnTo>
                  <a:lnTo>
                    <a:pt x="2298481" y="677621"/>
                  </a:lnTo>
                  <a:lnTo>
                    <a:pt x="2294141" y="677869"/>
                  </a:lnTo>
                  <a:lnTo>
                    <a:pt x="2288932" y="677869"/>
                  </a:lnTo>
                  <a:lnTo>
                    <a:pt x="2276608" y="677311"/>
                  </a:lnTo>
                  <a:lnTo>
                    <a:pt x="2260843" y="675637"/>
                  </a:lnTo>
                  <a:lnTo>
                    <a:pt x="2241636" y="672847"/>
                  </a:lnTo>
                  <a:lnTo>
                    <a:pt x="2218987" y="668940"/>
                  </a:lnTo>
                  <a:lnTo>
                    <a:pt x="2223452" y="932349"/>
                  </a:lnTo>
                  <a:lnTo>
                    <a:pt x="2224056" y="952556"/>
                  </a:lnTo>
                  <a:lnTo>
                    <a:pt x="2224382" y="971879"/>
                  </a:lnTo>
                  <a:lnTo>
                    <a:pt x="2224428" y="990319"/>
                  </a:lnTo>
                  <a:lnTo>
                    <a:pt x="2224196" y="1007875"/>
                  </a:lnTo>
                  <a:lnTo>
                    <a:pt x="2224056" y="1025036"/>
                  </a:lnTo>
                  <a:lnTo>
                    <a:pt x="2224382" y="1042289"/>
                  </a:lnTo>
                  <a:lnTo>
                    <a:pt x="2225173" y="1059636"/>
                  </a:lnTo>
                  <a:lnTo>
                    <a:pt x="2226428" y="1077076"/>
                  </a:lnTo>
                  <a:lnTo>
                    <a:pt x="2226428" y="1087865"/>
                  </a:lnTo>
                  <a:lnTo>
                    <a:pt x="2226149" y="1101026"/>
                  </a:lnTo>
                  <a:lnTo>
                    <a:pt x="2225312" y="1111490"/>
                  </a:lnTo>
                  <a:lnTo>
                    <a:pt x="2223917" y="1119257"/>
                  </a:lnTo>
                  <a:lnTo>
                    <a:pt x="2221964" y="1124326"/>
                  </a:lnTo>
                  <a:close/>
                </a:path>
                <a:path w="5730240" h="1149350">
                  <a:moveTo>
                    <a:pt x="2269214" y="642897"/>
                  </a:moveTo>
                  <a:lnTo>
                    <a:pt x="2288932" y="642897"/>
                  </a:lnTo>
                  <a:lnTo>
                    <a:pt x="2309674" y="640758"/>
                  </a:lnTo>
                  <a:lnTo>
                    <a:pt x="2355156" y="608668"/>
                  </a:lnTo>
                  <a:lnTo>
                    <a:pt x="2373759" y="569511"/>
                  </a:lnTo>
                  <a:lnTo>
                    <a:pt x="2384920" y="520493"/>
                  </a:lnTo>
                  <a:lnTo>
                    <a:pt x="2390780" y="464500"/>
                  </a:lnTo>
                  <a:lnTo>
                    <a:pt x="2392733" y="405159"/>
                  </a:lnTo>
                  <a:lnTo>
                    <a:pt x="2392687" y="372140"/>
                  </a:lnTo>
                  <a:lnTo>
                    <a:pt x="2392315" y="308892"/>
                  </a:lnTo>
                  <a:lnTo>
                    <a:pt x="2391454" y="251573"/>
                  </a:lnTo>
                  <a:lnTo>
                    <a:pt x="2389408" y="213438"/>
                  </a:lnTo>
                  <a:lnTo>
                    <a:pt x="2379316" y="153050"/>
                  </a:lnTo>
                  <a:lnTo>
                    <a:pt x="2367341" y="114776"/>
                  </a:lnTo>
                  <a:lnTo>
                    <a:pt x="2333206" y="71433"/>
                  </a:lnTo>
                  <a:lnTo>
                    <a:pt x="2301210" y="54690"/>
                  </a:lnTo>
                  <a:lnTo>
                    <a:pt x="2296001" y="54690"/>
                  </a:lnTo>
                  <a:lnTo>
                    <a:pt x="2288808" y="53698"/>
                  </a:lnTo>
                  <a:lnTo>
                    <a:pt x="2250984" y="48738"/>
                  </a:lnTo>
                  <a:lnTo>
                    <a:pt x="2239590" y="49389"/>
                  </a:lnTo>
                  <a:lnTo>
                    <a:pt x="2229963" y="51342"/>
                  </a:lnTo>
                  <a:lnTo>
                    <a:pt x="2222103" y="54597"/>
                  </a:lnTo>
                  <a:lnTo>
                    <a:pt x="2216011" y="59155"/>
                  </a:lnTo>
                  <a:lnTo>
                    <a:pt x="2216011" y="79246"/>
                  </a:lnTo>
                  <a:lnTo>
                    <a:pt x="2216104" y="88128"/>
                  </a:lnTo>
                  <a:lnTo>
                    <a:pt x="2216383" y="96546"/>
                  </a:lnTo>
                  <a:lnTo>
                    <a:pt x="2216848" y="104498"/>
                  </a:lnTo>
                  <a:lnTo>
                    <a:pt x="2217499" y="111986"/>
                  </a:lnTo>
                  <a:lnTo>
                    <a:pt x="2218057" y="119380"/>
                  </a:lnTo>
                  <a:lnTo>
                    <a:pt x="2218243" y="127054"/>
                  </a:lnTo>
                  <a:lnTo>
                    <a:pt x="2218057" y="135006"/>
                  </a:lnTo>
                  <a:lnTo>
                    <a:pt x="2217499" y="143238"/>
                  </a:lnTo>
                  <a:lnTo>
                    <a:pt x="2217453" y="153911"/>
                  </a:lnTo>
                  <a:lnTo>
                    <a:pt x="2217313" y="164723"/>
                  </a:lnTo>
                  <a:lnTo>
                    <a:pt x="2217081" y="175675"/>
                  </a:lnTo>
                  <a:lnTo>
                    <a:pt x="2216755" y="186767"/>
                  </a:lnTo>
                  <a:lnTo>
                    <a:pt x="2216430" y="197696"/>
                  </a:lnTo>
                  <a:lnTo>
                    <a:pt x="2216197" y="208532"/>
                  </a:lnTo>
                  <a:lnTo>
                    <a:pt x="2216057" y="219275"/>
                  </a:lnTo>
                  <a:lnTo>
                    <a:pt x="2216011" y="229925"/>
                  </a:lnTo>
                  <a:lnTo>
                    <a:pt x="2216011" y="309171"/>
                  </a:lnTo>
                  <a:lnTo>
                    <a:pt x="2216755" y="354188"/>
                  </a:lnTo>
                  <a:lnTo>
                    <a:pt x="2217081" y="365233"/>
                  </a:lnTo>
                  <a:lnTo>
                    <a:pt x="2217313" y="376418"/>
                  </a:lnTo>
                  <a:lnTo>
                    <a:pt x="2217453" y="387742"/>
                  </a:lnTo>
                  <a:lnTo>
                    <a:pt x="2217499" y="399206"/>
                  </a:lnTo>
                  <a:lnTo>
                    <a:pt x="2220476" y="533143"/>
                  </a:lnTo>
                  <a:lnTo>
                    <a:pt x="2220476" y="632107"/>
                  </a:lnTo>
                  <a:lnTo>
                    <a:pt x="2244659" y="638432"/>
                  </a:lnTo>
                  <a:lnTo>
                    <a:pt x="2248875" y="639424"/>
                  </a:lnTo>
                  <a:lnTo>
                    <a:pt x="2257061" y="640913"/>
                  </a:lnTo>
                  <a:lnTo>
                    <a:pt x="2269214" y="642897"/>
                  </a:lnTo>
                  <a:close/>
                </a:path>
                <a:path w="5730240" h="1149350">
                  <a:moveTo>
                    <a:pt x="2582926" y="1121349"/>
                  </a:moveTo>
                  <a:lnTo>
                    <a:pt x="2576973" y="1121349"/>
                  </a:lnTo>
                  <a:lnTo>
                    <a:pt x="2571889" y="1119365"/>
                  </a:lnTo>
                  <a:lnTo>
                    <a:pt x="2561719" y="1078936"/>
                  </a:lnTo>
                  <a:lnTo>
                    <a:pt x="2562371" y="1070449"/>
                  </a:lnTo>
                  <a:lnTo>
                    <a:pt x="2562836" y="1062101"/>
                  </a:lnTo>
                  <a:lnTo>
                    <a:pt x="2563115" y="1053893"/>
                  </a:lnTo>
                  <a:lnTo>
                    <a:pt x="2563208" y="1045824"/>
                  </a:lnTo>
                  <a:lnTo>
                    <a:pt x="2563208" y="1037778"/>
                  </a:lnTo>
                  <a:lnTo>
                    <a:pt x="2563208" y="1029640"/>
                  </a:lnTo>
                  <a:lnTo>
                    <a:pt x="2563208" y="1021408"/>
                  </a:lnTo>
                  <a:lnTo>
                    <a:pt x="2563208" y="1013084"/>
                  </a:lnTo>
                  <a:lnTo>
                    <a:pt x="2563161" y="995458"/>
                  </a:lnTo>
                  <a:lnTo>
                    <a:pt x="2563022" y="977553"/>
                  </a:lnTo>
                  <a:lnTo>
                    <a:pt x="2562789" y="959369"/>
                  </a:lnTo>
                  <a:lnTo>
                    <a:pt x="2562464" y="940906"/>
                  </a:lnTo>
                  <a:lnTo>
                    <a:pt x="2562138" y="922002"/>
                  </a:lnTo>
                  <a:lnTo>
                    <a:pt x="2561906" y="902865"/>
                  </a:lnTo>
                  <a:lnTo>
                    <a:pt x="2561766" y="883495"/>
                  </a:lnTo>
                  <a:lnTo>
                    <a:pt x="2561719" y="863893"/>
                  </a:lnTo>
                  <a:lnTo>
                    <a:pt x="2561673" y="842430"/>
                  </a:lnTo>
                  <a:lnTo>
                    <a:pt x="2561533" y="820828"/>
                  </a:lnTo>
                  <a:lnTo>
                    <a:pt x="2561301" y="799087"/>
                  </a:lnTo>
                  <a:lnTo>
                    <a:pt x="2560975" y="777206"/>
                  </a:lnTo>
                  <a:lnTo>
                    <a:pt x="2560650" y="755069"/>
                  </a:lnTo>
                  <a:lnTo>
                    <a:pt x="2560417" y="732932"/>
                  </a:lnTo>
                  <a:lnTo>
                    <a:pt x="2560278" y="710795"/>
                  </a:lnTo>
                  <a:lnTo>
                    <a:pt x="2560231" y="688659"/>
                  </a:lnTo>
                  <a:lnTo>
                    <a:pt x="2560231" y="560674"/>
                  </a:lnTo>
                  <a:lnTo>
                    <a:pt x="2560603" y="507844"/>
                  </a:lnTo>
                  <a:lnTo>
                    <a:pt x="2561719" y="465430"/>
                  </a:lnTo>
                  <a:lnTo>
                    <a:pt x="2562417" y="447200"/>
                  </a:lnTo>
                  <a:lnTo>
                    <a:pt x="2563022" y="429714"/>
                  </a:lnTo>
                  <a:lnTo>
                    <a:pt x="2564277" y="380906"/>
                  </a:lnTo>
                  <a:lnTo>
                    <a:pt x="2564695" y="327401"/>
                  </a:lnTo>
                  <a:lnTo>
                    <a:pt x="2564695" y="293917"/>
                  </a:lnTo>
                  <a:lnTo>
                    <a:pt x="2564742" y="271501"/>
                  </a:lnTo>
                  <a:lnTo>
                    <a:pt x="2564882" y="251503"/>
                  </a:lnTo>
                  <a:lnTo>
                    <a:pt x="2565114" y="233924"/>
                  </a:lnTo>
                  <a:lnTo>
                    <a:pt x="2565440" y="218763"/>
                  </a:lnTo>
                  <a:lnTo>
                    <a:pt x="2565672" y="204951"/>
                  </a:lnTo>
                  <a:lnTo>
                    <a:pt x="2565626" y="191790"/>
                  </a:lnTo>
                  <a:lnTo>
                    <a:pt x="2565300" y="179280"/>
                  </a:lnTo>
                  <a:lnTo>
                    <a:pt x="2564695" y="167421"/>
                  </a:lnTo>
                  <a:lnTo>
                    <a:pt x="2564695" y="165933"/>
                  </a:lnTo>
                  <a:lnTo>
                    <a:pt x="2562464" y="121287"/>
                  </a:lnTo>
                  <a:lnTo>
                    <a:pt x="2561766" y="79083"/>
                  </a:lnTo>
                  <a:lnTo>
                    <a:pt x="2561719" y="62131"/>
                  </a:lnTo>
                  <a:lnTo>
                    <a:pt x="2561719" y="54690"/>
                  </a:lnTo>
                  <a:lnTo>
                    <a:pt x="2561719" y="48490"/>
                  </a:lnTo>
                  <a:lnTo>
                    <a:pt x="2561224" y="40925"/>
                  </a:lnTo>
                  <a:lnTo>
                    <a:pt x="2560231" y="31996"/>
                  </a:lnTo>
                  <a:lnTo>
                    <a:pt x="2561394" y="25973"/>
                  </a:lnTo>
                  <a:lnTo>
                    <a:pt x="2566370" y="21671"/>
                  </a:lnTo>
                  <a:lnTo>
                    <a:pt x="2575159" y="19090"/>
                  </a:lnTo>
                  <a:lnTo>
                    <a:pt x="2587763" y="18230"/>
                  </a:lnTo>
                  <a:lnTo>
                    <a:pt x="2592723" y="18230"/>
                  </a:lnTo>
                  <a:lnTo>
                    <a:pt x="2597683" y="18478"/>
                  </a:lnTo>
                  <a:lnTo>
                    <a:pt x="2602644" y="18974"/>
                  </a:lnTo>
                  <a:lnTo>
                    <a:pt x="2607853" y="19470"/>
                  </a:lnTo>
                  <a:lnTo>
                    <a:pt x="2613558" y="19718"/>
                  </a:lnTo>
                  <a:lnTo>
                    <a:pt x="2619759" y="19718"/>
                  </a:lnTo>
                  <a:lnTo>
                    <a:pt x="2642453" y="19718"/>
                  </a:lnTo>
                  <a:lnTo>
                    <a:pt x="2686611" y="18881"/>
                  </a:lnTo>
                  <a:lnTo>
                    <a:pt x="2709492" y="17579"/>
                  </a:lnTo>
                  <a:lnTo>
                    <a:pt x="2719002" y="17114"/>
                  </a:lnTo>
                  <a:lnTo>
                    <a:pt x="2727164" y="16835"/>
                  </a:lnTo>
                  <a:lnTo>
                    <a:pt x="2733977" y="16742"/>
                  </a:lnTo>
                  <a:lnTo>
                    <a:pt x="2738938" y="16742"/>
                  </a:lnTo>
                  <a:lnTo>
                    <a:pt x="2779615" y="23686"/>
                  </a:lnTo>
                  <a:lnTo>
                    <a:pt x="2782467" y="26787"/>
                  </a:lnTo>
                  <a:lnTo>
                    <a:pt x="2781971" y="29019"/>
                  </a:lnTo>
                  <a:lnTo>
                    <a:pt x="2781475" y="31003"/>
                  </a:lnTo>
                  <a:lnTo>
                    <a:pt x="2782219" y="34972"/>
                  </a:lnTo>
                  <a:lnTo>
                    <a:pt x="2784204" y="40925"/>
                  </a:lnTo>
                  <a:lnTo>
                    <a:pt x="2784204" y="46133"/>
                  </a:lnTo>
                  <a:lnTo>
                    <a:pt x="2779119" y="48738"/>
                  </a:lnTo>
                  <a:lnTo>
                    <a:pt x="2768950" y="48738"/>
                  </a:lnTo>
                  <a:lnTo>
                    <a:pt x="2723048" y="44296"/>
                  </a:lnTo>
                  <a:lnTo>
                    <a:pt x="2714445" y="43250"/>
                  </a:lnTo>
                  <a:lnTo>
                    <a:pt x="2705934" y="42622"/>
                  </a:lnTo>
                  <a:lnTo>
                    <a:pt x="2697516" y="42413"/>
                  </a:lnTo>
                  <a:lnTo>
                    <a:pt x="2684541" y="42459"/>
                  </a:lnTo>
                  <a:lnTo>
                    <a:pt x="2646174" y="43157"/>
                  </a:lnTo>
                  <a:lnTo>
                    <a:pt x="2607318" y="45738"/>
                  </a:lnTo>
                  <a:lnTo>
                    <a:pt x="2593715" y="47250"/>
                  </a:lnTo>
                  <a:lnTo>
                    <a:pt x="2593715" y="65480"/>
                  </a:lnTo>
                  <a:lnTo>
                    <a:pt x="2593576" y="120310"/>
                  </a:lnTo>
                  <a:lnTo>
                    <a:pt x="2593157" y="175048"/>
                  </a:lnTo>
                  <a:lnTo>
                    <a:pt x="2592460" y="229692"/>
                  </a:lnTo>
                  <a:lnTo>
                    <a:pt x="2591483" y="284243"/>
                  </a:lnTo>
                  <a:lnTo>
                    <a:pt x="2590507" y="338632"/>
                  </a:lnTo>
                  <a:lnTo>
                    <a:pt x="2589809" y="393160"/>
                  </a:lnTo>
                  <a:lnTo>
                    <a:pt x="2589390" y="447828"/>
                  </a:lnTo>
                  <a:lnTo>
                    <a:pt x="2589251" y="502635"/>
                  </a:lnTo>
                  <a:lnTo>
                    <a:pt x="2586274" y="522354"/>
                  </a:lnTo>
                  <a:lnTo>
                    <a:pt x="2596413" y="522470"/>
                  </a:lnTo>
                  <a:lnTo>
                    <a:pt x="2607109" y="522819"/>
                  </a:lnTo>
                  <a:lnTo>
                    <a:pt x="2618363" y="523400"/>
                  </a:lnTo>
                  <a:lnTo>
                    <a:pt x="2630176" y="524214"/>
                  </a:lnTo>
                  <a:lnTo>
                    <a:pt x="2642244" y="524865"/>
                  </a:lnTo>
                  <a:lnTo>
                    <a:pt x="2653894" y="525330"/>
                  </a:lnTo>
                  <a:lnTo>
                    <a:pt x="2665125" y="525609"/>
                  </a:lnTo>
                  <a:lnTo>
                    <a:pt x="2675938" y="525702"/>
                  </a:lnTo>
                  <a:lnTo>
                    <a:pt x="2691192" y="525702"/>
                  </a:lnTo>
                  <a:lnTo>
                    <a:pt x="2698609" y="526841"/>
                  </a:lnTo>
                  <a:lnTo>
                    <a:pt x="2704120" y="530260"/>
                  </a:lnTo>
                  <a:lnTo>
                    <a:pt x="2707724" y="535957"/>
                  </a:lnTo>
                  <a:lnTo>
                    <a:pt x="2709422" y="543932"/>
                  </a:lnTo>
                  <a:lnTo>
                    <a:pt x="2709422" y="546909"/>
                  </a:lnTo>
                  <a:lnTo>
                    <a:pt x="2709422" y="547901"/>
                  </a:lnTo>
                  <a:lnTo>
                    <a:pt x="2704957" y="549389"/>
                  </a:lnTo>
                  <a:lnTo>
                    <a:pt x="2696028" y="551373"/>
                  </a:lnTo>
                  <a:lnTo>
                    <a:pt x="2674450" y="551373"/>
                  </a:lnTo>
                  <a:lnTo>
                    <a:pt x="2669489" y="550381"/>
                  </a:lnTo>
                  <a:lnTo>
                    <a:pt x="2664652" y="549885"/>
                  </a:lnTo>
                  <a:lnTo>
                    <a:pt x="2659940" y="549885"/>
                  </a:lnTo>
                  <a:lnTo>
                    <a:pt x="2655475" y="549885"/>
                  </a:lnTo>
                  <a:lnTo>
                    <a:pt x="2650638" y="549885"/>
                  </a:lnTo>
                  <a:lnTo>
                    <a:pt x="2645430" y="549885"/>
                  </a:lnTo>
                  <a:lnTo>
                    <a:pt x="2639221" y="549932"/>
                  </a:lnTo>
                  <a:lnTo>
                    <a:pt x="2595622" y="552164"/>
                  </a:lnTo>
                  <a:lnTo>
                    <a:pt x="2589251" y="552861"/>
                  </a:lnTo>
                  <a:lnTo>
                    <a:pt x="2589251" y="566627"/>
                  </a:lnTo>
                  <a:lnTo>
                    <a:pt x="2588600" y="577393"/>
                  </a:lnTo>
                  <a:lnTo>
                    <a:pt x="2588135" y="588113"/>
                  </a:lnTo>
                  <a:lnTo>
                    <a:pt x="2587856" y="598786"/>
                  </a:lnTo>
                  <a:lnTo>
                    <a:pt x="2587763" y="609413"/>
                  </a:lnTo>
                  <a:lnTo>
                    <a:pt x="2587763" y="620132"/>
                  </a:lnTo>
                  <a:lnTo>
                    <a:pt x="2587763" y="631084"/>
                  </a:lnTo>
                  <a:lnTo>
                    <a:pt x="2587763" y="642269"/>
                  </a:lnTo>
                  <a:lnTo>
                    <a:pt x="2587763" y="653686"/>
                  </a:lnTo>
                  <a:lnTo>
                    <a:pt x="2587763" y="711353"/>
                  </a:lnTo>
                  <a:lnTo>
                    <a:pt x="2587809" y="718980"/>
                  </a:lnTo>
                  <a:lnTo>
                    <a:pt x="2587949" y="726607"/>
                  </a:lnTo>
                  <a:lnTo>
                    <a:pt x="2588181" y="734234"/>
                  </a:lnTo>
                  <a:lnTo>
                    <a:pt x="2588507" y="741861"/>
                  </a:lnTo>
                  <a:lnTo>
                    <a:pt x="2588832" y="749581"/>
                  </a:lnTo>
                  <a:lnTo>
                    <a:pt x="2589065" y="757487"/>
                  </a:lnTo>
                  <a:lnTo>
                    <a:pt x="2589204" y="765579"/>
                  </a:lnTo>
                  <a:lnTo>
                    <a:pt x="2589251" y="773857"/>
                  </a:lnTo>
                  <a:lnTo>
                    <a:pt x="2589251" y="792088"/>
                  </a:lnTo>
                  <a:lnTo>
                    <a:pt x="2587763" y="920444"/>
                  </a:lnTo>
                  <a:lnTo>
                    <a:pt x="2587763" y="924412"/>
                  </a:lnTo>
                  <a:lnTo>
                    <a:pt x="2588011" y="930737"/>
                  </a:lnTo>
                  <a:lnTo>
                    <a:pt x="2588507" y="939418"/>
                  </a:lnTo>
                  <a:lnTo>
                    <a:pt x="2588832" y="947952"/>
                  </a:lnTo>
                  <a:lnTo>
                    <a:pt x="2589065" y="960532"/>
                  </a:lnTo>
                  <a:lnTo>
                    <a:pt x="2589204" y="977158"/>
                  </a:lnTo>
                  <a:lnTo>
                    <a:pt x="2589251" y="997830"/>
                  </a:lnTo>
                  <a:lnTo>
                    <a:pt x="2589251" y="1092330"/>
                  </a:lnTo>
                  <a:lnTo>
                    <a:pt x="2595762" y="1093841"/>
                  </a:lnTo>
                  <a:lnTo>
                    <a:pt x="2636873" y="1096980"/>
                  </a:lnTo>
                  <a:lnTo>
                    <a:pt x="2651755" y="1097166"/>
                  </a:lnTo>
                  <a:lnTo>
                    <a:pt x="2660126" y="1096934"/>
                  </a:lnTo>
                  <a:lnTo>
                    <a:pt x="2668497" y="1096236"/>
                  </a:lnTo>
                  <a:lnTo>
                    <a:pt x="2676868" y="1095073"/>
                  </a:lnTo>
                  <a:lnTo>
                    <a:pt x="2685239" y="1093446"/>
                  </a:lnTo>
                  <a:lnTo>
                    <a:pt x="2693796" y="1091655"/>
                  </a:lnTo>
                  <a:lnTo>
                    <a:pt x="2702725" y="1090376"/>
                  </a:lnTo>
                  <a:lnTo>
                    <a:pt x="2712026" y="1089609"/>
                  </a:lnTo>
                  <a:lnTo>
                    <a:pt x="2721700" y="1089353"/>
                  </a:lnTo>
                  <a:lnTo>
                    <a:pt x="2730877" y="1089353"/>
                  </a:lnTo>
                  <a:lnTo>
                    <a:pt x="2738194" y="1091461"/>
                  </a:lnTo>
                  <a:lnTo>
                    <a:pt x="2743650" y="1095678"/>
                  </a:lnTo>
                  <a:lnTo>
                    <a:pt x="2749355" y="1099647"/>
                  </a:lnTo>
                  <a:lnTo>
                    <a:pt x="2752207" y="1107212"/>
                  </a:lnTo>
                  <a:lnTo>
                    <a:pt x="2752207" y="1118373"/>
                  </a:lnTo>
                  <a:lnTo>
                    <a:pt x="2752207" y="1119861"/>
                  </a:lnTo>
                  <a:lnTo>
                    <a:pt x="2721700" y="1118373"/>
                  </a:lnTo>
                  <a:lnTo>
                    <a:pt x="2713491" y="1118559"/>
                  </a:lnTo>
                  <a:lnTo>
                    <a:pt x="2704120" y="1119117"/>
                  </a:lnTo>
                  <a:lnTo>
                    <a:pt x="2693587" y="1120047"/>
                  </a:lnTo>
                  <a:lnTo>
                    <a:pt x="2681891" y="1121349"/>
                  </a:lnTo>
                  <a:lnTo>
                    <a:pt x="2667892" y="1122465"/>
                  </a:lnTo>
                  <a:lnTo>
                    <a:pt x="2650080" y="1122837"/>
                  </a:lnTo>
                  <a:lnTo>
                    <a:pt x="2628455" y="1122465"/>
                  </a:lnTo>
                  <a:lnTo>
                    <a:pt x="2603016" y="1121349"/>
                  </a:lnTo>
                  <a:lnTo>
                    <a:pt x="2582926" y="1121349"/>
                  </a:lnTo>
                  <a:close/>
                </a:path>
                <a:path w="5730240" h="1149350">
                  <a:moveTo>
                    <a:pt x="3003569" y="1142928"/>
                  </a:moveTo>
                  <a:lnTo>
                    <a:pt x="2963853" y="1134557"/>
                  </a:lnTo>
                  <a:lnTo>
                    <a:pt x="2926556" y="1109444"/>
                  </a:lnTo>
                  <a:lnTo>
                    <a:pt x="2896327" y="1065821"/>
                  </a:lnTo>
                  <a:lnTo>
                    <a:pt x="2877073" y="1002666"/>
                  </a:lnTo>
                  <a:lnTo>
                    <a:pt x="2870935" y="959974"/>
                  </a:lnTo>
                  <a:lnTo>
                    <a:pt x="2867400" y="917468"/>
                  </a:lnTo>
                  <a:lnTo>
                    <a:pt x="2865726" y="874310"/>
                  </a:lnTo>
                  <a:lnTo>
                    <a:pt x="2865168" y="830409"/>
                  </a:lnTo>
                  <a:lnTo>
                    <a:pt x="2865168" y="807342"/>
                  </a:lnTo>
                  <a:lnTo>
                    <a:pt x="2865168" y="802381"/>
                  </a:lnTo>
                  <a:lnTo>
                    <a:pt x="2869726" y="759301"/>
                  </a:lnTo>
                  <a:lnTo>
                    <a:pt x="2876081" y="737397"/>
                  </a:lnTo>
                  <a:lnTo>
                    <a:pt x="2880050" y="737397"/>
                  </a:lnTo>
                  <a:lnTo>
                    <a:pt x="2888235" y="737397"/>
                  </a:lnTo>
                  <a:lnTo>
                    <a:pt x="2894436" y="740497"/>
                  </a:lnTo>
                  <a:lnTo>
                    <a:pt x="2898652" y="746698"/>
                  </a:lnTo>
                  <a:lnTo>
                    <a:pt x="2898652" y="783159"/>
                  </a:lnTo>
                  <a:lnTo>
                    <a:pt x="2898652" y="787127"/>
                  </a:lnTo>
                  <a:lnTo>
                    <a:pt x="2898404" y="791220"/>
                  </a:lnTo>
                  <a:lnTo>
                    <a:pt x="2897908" y="795436"/>
                  </a:lnTo>
                  <a:lnTo>
                    <a:pt x="2897412" y="799405"/>
                  </a:lnTo>
                  <a:lnTo>
                    <a:pt x="2897164" y="803993"/>
                  </a:lnTo>
                  <a:lnTo>
                    <a:pt x="2897164" y="809202"/>
                  </a:lnTo>
                  <a:lnTo>
                    <a:pt x="2897164" y="851615"/>
                  </a:lnTo>
                  <a:lnTo>
                    <a:pt x="2897304" y="864544"/>
                  </a:lnTo>
                  <a:lnTo>
                    <a:pt x="2900559" y="914305"/>
                  </a:lnTo>
                  <a:lnTo>
                    <a:pt x="2907977" y="971414"/>
                  </a:lnTo>
                  <a:lnTo>
                    <a:pt x="2917092" y="1014200"/>
                  </a:lnTo>
                  <a:lnTo>
                    <a:pt x="2929532" y="1056264"/>
                  </a:lnTo>
                  <a:lnTo>
                    <a:pt x="2956320" y="1092330"/>
                  </a:lnTo>
                  <a:lnTo>
                    <a:pt x="2964598" y="1099654"/>
                  </a:lnTo>
                  <a:lnTo>
                    <a:pt x="2972690" y="1104886"/>
                  </a:lnTo>
                  <a:lnTo>
                    <a:pt x="2980596" y="1108025"/>
                  </a:lnTo>
                  <a:lnTo>
                    <a:pt x="2988315" y="1109072"/>
                  </a:lnTo>
                  <a:lnTo>
                    <a:pt x="3003523" y="1106932"/>
                  </a:lnTo>
                  <a:lnTo>
                    <a:pt x="3048587" y="1074843"/>
                  </a:lnTo>
                  <a:lnTo>
                    <a:pt x="3072770" y="1032058"/>
                  </a:lnTo>
                  <a:lnTo>
                    <a:pt x="3085792" y="972158"/>
                  </a:lnTo>
                  <a:lnTo>
                    <a:pt x="3088024" y="963973"/>
                  </a:lnTo>
                  <a:lnTo>
                    <a:pt x="3089140" y="955788"/>
                  </a:lnTo>
                  <a:lnTo>
                    <a:pt x="3089140" y="947603"/>
                  </a:lnTo>
                  <a:lnTo>
                    <a:pt x="3089140" y="941000"/>
                  </a:lnTo>
                  <a:lnTo>
                    <a:pt x="3089140" y="933466"/>
                  </a:lnTo>
                  <a:lnTo>
                    <a:pt x="3089140" y="925001"/>
                  </a:lnTo>
                  <a:lnTo>
                    <a:pt x="3089140" y="915607"/>
                  </a:lnTo>
                  <a:lnTo>
                    <a:pt x="3087745" y="881379"/>
                  </a:lnTo>
                  <a:lnTo>
                    <a:pt x="3076584" y="812922"/>
                  </a:lnTo>
                  <a:lnTo>
                    <a:pt x="3055889" y="745070"/>
                  </a:lnTo>
                  <a:lnTo>
                    <a:pt x="3034310" y="682566"/>
                  </a:lnTo>
                  <a:lnTo>
                    <a:pt x="3006546" y="612389"/>
                  </a:lnTo>
                  <a:lnTo>
                    <a:pt x="3006546" y="610901"/>
                  </a:lnTo>
                  <a:lnTo>
                    <a:pt x="2985270" y="563674"/>
                  </a:lnTo>
                  <a:lnTo>
                    <a:pt x="2965807" y="525330"/>
                  </a:lnTo>
                  <a:lnTo>
                    <a:pt x="2942856" y="484312"/>
                  </a:lnTo>
                  <a:lnTo>
                    <a:pt x="2932601" y="465802"/>
                  </a:lnTo>
                  <a:lnTo>
                    <a:pt x="2912790" y="428226"/>
                  </a:lnTo>
                  <a:lnTo>
                    <a:pt x="2895583" y="388789"/>
                  </a:lnTo>
                  <a:lnTo>
                    <a:pt x="2881910" y="347119"/>
                  </a:lnTo>
                  <a:lnTo>
                    <a:pt x="2874307" y="308613"/>
                  </a:lnTo>
                  <a:lnTo>
                    <a:pt x="2870377" y="269734"/>
                  </a:lnTo>
                  <a:lnTo>
                    <a:pt x="2869633" y="243690"/>
                  </a:lnTo>
                  <a:lnTo>
                    <a:pt x="2870539" y="217438"/>
                  </a:lnTo>
                  <a:lnTo>
                    <a:pt x="2877794" y="162561"/>
                  </a:lnTo>
                  <a:lnTo>
                    <a:pt x="2891723" y="106358"/>
                  </a:lnTo>
                  <a:lnTo>
                    <a:pt x="2908837" y="59853"/>
                  </a:lnTo>
                  <a:lnTo>
                    <a:pt x="2928881" y="26508"/>
                  </a:lnTo>
                  <a:lnTo>
                    <a:pt x="2971573" y="5952"/>
                  </a:lnTo>
                  <a:lnTo>
                    <a:pt x="2973558" y="5952"/>
                  </a:lnTo>
                  <a:lnTo>
                    <a:pt x="2976782" y="5704"/>
                  </a:lnTo>
                  <a:lnTo>
                    <a:pt x="2981247" y="5208"/>
                  </a:lnTo>
                  <a:lnTo>
                    <a:pt x="2985959" y="4712"/>
                  </a:lnTo>
                  <a:lnTo>
                    <a:pt x="2987323" y="4464"/>
                  </a:lnTo>
                  <a:lnTo>
                    <a:pt x="2985339" y="4464"/>
                  </a:lnTo>
                  <a:lnTo>
                    <a:pt x="2995710" y="4906"/>
                  </a:lnTo>
                  <a:lnTo>
                    <a:pt x="3005616" y="6231"/>
                  </a:lnTo>
                  <a:lnTo>
                    <a:pt x="3040867" y="20741"/>
                  </a:lnTo>
                  <a:lnTo>
                    <a:pt x="3077630" y="77083"/>
                  </a:lnTo>
                  <a:lnTo>
                    <a:pt x="3093326" y="125658"/>
                  </a:lnTo>
                  <a:lnTo>
                    <a:pt x="3102744" y="180698"/>
                  </a:lnTo>
                  <a:lnTo>
                    <a:pt x="3105883" y="242202"/>
                  </a:lnTo>
                  <a:lnTo>
                    <a:pt x="3105883" y="249643"/>
                  </a:lnTo>
                  <a:lnTo>
                    <a:pt x="3105883" y="257828"/>
                  </a:lnTo>
                  <a:lnTo>
                    <a:pt x="3100302" y="261921"/>
                  </a:lnTo>
                  <a:lnTo>
                    <a:pt x="3089140" y="261921"/>
                  </a:lnTo>
                  <a:lnTo>
                    <a:pt x="3084923" y="261921"/>
                  </a:lnTo>
                  <a:lnTo>
                    <a:pt x="3082816" y="261425"/>
                  </a:lnTo>
                  <a:lnTo>
                    <a:pt x="3082816" y="260432"/>
                  </a:lnTo>
                  <a:lnTo>
                    <a:pt x="3080467" y="240830"/>
                  </a:lnTo>
                  <a:lnTo>
                    <a:pt x="3072026" y="185651"/>
                  </a:lnTo>
                  <a:lnTo>
                    <a:pt x="3061423" y="133192"/>
                  </a:lnTo>
                  <a:lnTo>
                    <a:pt x="3057144" y="115706"/>
                  </a:lnTo>
                  <a:lnTo>
                    <a:pt x="3057144" y="114218"/>
                  </a:lnTo>
                  <a:lnTo>
                    <a:pt x="3041123" y="80850"/>
                  </a:lnTo>
                  <a:lnTo>
                    <a:pt x="3023567" y="57016"/>
                  </a:lnTo>
                  <a:lnTo>
                    <a:pt x="3004476" y="42715"/>
                  </a:lnTo>
                  <a:lnTo>
                    <a:pt x="2983851" y="37948"/>
                  </a:lnTo>
                  <a:lnTo>
                    <a:pt x="2978890" y="37948"/>
                  </a:lnTo>
                  <a:lnTo>
                    <a:pt x="2953343" y="56179"/>
                  </a:lnTo>
                  <a:lnTo>
                    <a:pt x="2942135" y="70409"/>
                  </a:lnTo>
                  <a:lnTo>
                    <a:pt x="2925021" y="110591"/>
                  </a:lnTo>
                  <a:lnTo>
                    <a:pt x="2914534" y="164398"/>
                  </a:lnTo>
                  <a:lnTo>
                    <a:pt x="2908023" y="220949"/>
                  </a:lnTo>
                  <a:lnTo>
                    <a:pt x="2906093" y="249643"/>
                  </a:lnTo>
                  <a:lnTo>
                    <a:pt x="2906093" y="255968"/>
                  </a:lnTo>
                  <a:lnTo>
                    <a:pt x="2910651" y="316333"/>
                  </a:lnTo>
                  <a:lnTo>
                    <a:pt x="2924323" y="366466"/>
                  </a:lnTo>
                  <a:lnTo>
                    <a:pt x="2943763" y="409902"/>
                  </a:lnTo>
                  <a:lnTo>
                    <a:pt x="2965621" y="450921"/>
                  </a:lnTo>
                  <a:lnTo>
                    <a:pt x="2988315" y="495194"/>
                  </a:lnTo>
                  <a:lnTo>
                    <a:pt x="3009894" y="533143"/>
                  </a:lnTo>
                  <a:lnTo>
                    <a:pt x="3031287" y="576486"/>
                  </a:lnTo>
                  <a:lnTo>
                    <a:pt x="3053052" y="620946"/>
                  </a:lnTo>
                  <a:lnTo>
                    <a:pt x="3073235" y="667452"/>
                  </a:lnTo>
                  <a:lnTo>
                    <a:pt x="3089140" y="717678"/>
                  </a:lnTo>
                  <a:lnTo>
                    <a:pt x="3095093" y="741861"/>
                  </a:lnTo>
                  <a:lnTo>
                    <a:pt x="3100976" y="763998"/>
                  </a:lnTo>
                  <a:lnTo>
                    <a:pt x="3111207" y="808272"/>
                  </a:lnTo>
                  <a:lnTo>
                    <a:pt x="3119299" y="852638"/>
                  </a:lnTo>
                  <a:lnTo>
                    <a:pt x="3123578" y="897656"/>
                  </a:lnTo>
                  <a:lnTo>
                    <a:pt x="3124113" y="920444"/>
                  </a:lnTo>
                  <a:lnTo>
                    <a:pt x="3124113" y="933838"/>
                  </a:lnTo>
                  <a:lnTo>
                    <a:pt x="3124113" y="939046"/>
                  </a:lnTo>
                  <a:lnTo>
                    <a:pt x="3124113" y="944999"/>
                  </a:lnTo>
                  <a:lnTo>
                    <a:pt x="3124113" y="951696"/>
                  </a:lnTo>
                  <a:lnTo>
                    <a:pt x="3124113" y="958145"/>
                  </a:lnTo>
                  <a:lnTo>
                    <a:pt x="3123617" y="963973"/>
                  </a:lnTo>
                  <a:lnTo>
                    <a:pt x="3122625" y="969182"/>
                  </a:lnTo>
                  <a:lnTo>
                    <a:pt x="3120509" y="983971"/>
                  </a:lnTo>
                  <a:lnTo>
                    <a:pt x="3117137" y="999690"/>
                  </a:lnTo>
                  <a:lnTo>
                    <a:pt x="3099837" y="1051311"/>
                  </a:lnTo>
                  <a:lnTo>
                    <a:pt x="3076119" y="1097910"/>
                  </a:lnTo>
                  <a:lnTo>
                    <a:pt x="3048425" y="1129302"/>
                  </a:lnTo>
                  <a:lnTo>
                    <a:pt x="3012033" y="1142440"/>
                  </a:lnTo>
                  <a:lnTo>
                    <a:pt x="3003569" y="1142928"/>
                  </a:lnTo>
                  <a:close/>
                </a:path>
                <a:path w="5730240" h="1149350">
                  <a:moveTo>
                    <a:pt x="3376999" y="1148881"/>
                  </a:moveTo>
                  <a:lnTo>
                    <a:pt x="3327702" y="1139022"/>
                  </a:lnTo>
                  <a:lnTo>
                    <a:pt x="3289195" y="1109444"/>
                  </a:lnTo>
                  <a:lnTo>
                    <a:pt x="3260641" y="1063589"/>
                  </a:lnTo>
                  <a:lnTo>
                    <a:pt x="3240457" y="1005643"/>
                  </a:lnTo>
                  <a:lnTo>
                    <a:pt x="3227157" y="939604"/>
                  </a:lnTo>
                  <a:lnTo>
                    <a:pt x="3219251" y="869473"/>
                  </a:lnTo>
                  <a:lnTo>
                    <a:pt x="3215344" y="798691"/>
                  </a:lnTo>
                  <a:lnTo>
                    <a:pt x="3214042" y="731444"/>
                  </a:lnTo>
                  <a:lnTo>
                    <a:pt x="3214042" y="702424"/>
                  </a:lnTo>
                  <a:lnTo>
                    <a:pt x="3214042" y="696224"/>
                  </a:lnTo>
                  <a:lnTo>
                    <a:pt x="3213793" y="689899"/>
                  </a:lnTo>
                  <a:lnTo>
                    <a:pt x="3213298" y="683450"/>
                  </a:lnTo>
                  <a:lnTo>
                    <a:pt x="3212802" y="676753"/>
                  </a:lnTo>
                  <a:lnTo>
                    <a:pt x="3212554" y="670304"/>
                  </a:lnTo>
                  <a:lnTo>
                    <a:pt x="3212554" y="664103"/>
                  </a:lnTo>
                  <a:lnTo>
                    <a:pt x="3212554" y="624666"/>
                  </a:lnTo>
                  <a:lnTo>
                    <a:pt x="3212647" y="585927"/>
                  </a:lnTo>
                  <a:lnTo>
                    <a:pt x="3212926" y="547467"/>
                  </a:lnTo>
                  <a:lnTo>
                    <a:pt x="3213391" y="509285"/>
                  </a:lnTo>
                  <a:lnTo>
                    <a:pt x="3214042" y="471383"/>
                  </a:lnTo>
                  <a:lnTo>
                    <a:pt x="3214693" y="432923"/>
                  </a:lnTo>
                  <a:lnTo>
                    <a:pt x="3215158" y="393067"/>
                  </a:lnTo>
                  <a:lnTo>
                    <a:pt x="3215437" y="351817"/>
                  </a:lnTo>
                  <a:lnTo>
                    <a:pt x="3215530" y="309171"/>
                  </a:lnTo>
                  <a:lnTo>
                    <a:pt x="3215530" y="269734"/>
                  </a:lnTo>
                  <a:lnTo>
                    <a:pt x="3215111" y="219577"/>
                  </a:lnTo>
                  <a:lnTo>
                    <a:pt x="3214460" y="186721"/>
                  </a:lnTo>
                  <a:lnTo>
                    <a:pt x="3214228" y="170211"/>
                  </a:lnTo>
                  <a:lnTo>
                    <a:pt x="3214088" y="153608"/>
                  </a:lnTo>
                  <a:lnTo>
                    <a:pt x="3214042" y="136913"/>
                  </a:lnTo>
                  <a:lnTo>
                    <a:pt x="3214042" y="79246"/>
                  </a:lnTo>
                  <a:lnTo>
                    <a:pt x="3215879" y="37158"/>
                  </a:lnTo>
                  <a:lnTo>
                    <a:pt x="3227808" y="24183"/>
                  </a:lnTo>
                  <a:lnTo>
                    <a:pt x="3232769" y="24183"/>
                  </a:lnTo>
                  <a:lnTo>
                    <a:pt x="3237729" y="26043"/>
                  </a:lnTo>
                  <a:lnTo>
                    <a:pt x="3242689" y="29763"/>
                  </a:lnTo>
                  <a:lnTo>
                    <a:pt x="3247898" y="33236"/>
                  </a:lnTo>
                  <a:lnTo>
                    <a:pt x="3250502" y="35964"/>
                  </a:lnTo>
                  <a:lnTo>
                    <a:pt x="3250502" y="37948"/>
                  </a:lnTo>
                  <a:lnTo>
                    <a:pt x="3250502" y="54690"/>
                  </a:lnTo>
                  <a:lnTo>
                    <a:pt x="3250130" y="122868"/>
                  </a:lnTo>
                  <a:lnTo>
                    <a:pt x="3249014" y="190488"/>
                  </a:lnTo>
                  <a:lnTo>
                    <a:pt x="3248363" y="224065"/>
                  </a:lnTo>
                  <a:lnTo>
                    <a:pt x="3247898" y="257828"/>
                  </a:lnTo>
                  <a:lnTo>
                    <a:pt x="3247619" y="291777"/>
                  </a:lnTo>
                  <a:lnTo>
                    <a:pt x="3247526" y="325913"/>
                  </a:lnTo>
                  <a:lnTo>
                    <a:pt x="3247526" y="505611"/>
                  </a:lnTo>
                  <a:lnTo>
                    <a:pt x="3247619" y="531701"/>
                  </a:lnTo>
                  <a:lnTo>
                    <a:pt x="3247898" y="559372"/>
                  </a:lnTo>
                  <a:lnTo>
                    <a:pt x="3248363" y="588624"/>
                  </a:lnTo>
                  <a:lnTo>
                    <a:pt x="3249014" y="619458"/>
                  </a:lnTo>
                  <a:lnTo>
                    <a:pt x="3249572" y="650268"/>
                  </a:lnTo>
                  <a:lnTo>
                    <a:pt x="3249758" y="679450"/>
                  </a:lnTo>
                  <a:lnTo>
                    <a:pt x="3249572" y="707005"/>
                  </a:lnTo>
                  <a:lnTo>
                    <a:pt x="3249014" y="732932"/>
                  </a:lnTo>
                  <a:lnTo>
                    <a:pt x="3249014" y="778694"/>
                  </a:lnTo>
                  <a:lnTo>
                    <a:pt x="3250130" y="834222"/>
                  </a:lnTo>
                  <a:lnTo>
                    <a:pt x="3253479" y="891424"/>
                  </a:lnTo>
                  <a:lnTo>
                    <a:pt x="3260082" y="946487"/>
                  </a:lnTo>
                  <a:lnTo>
                    <a:pt x="3270221" y="996342"/>
                  </a:lnTo>
                  <a:lnTo>
                    <a:pt x="3284359" y="1037546"/>
                  </a:lnTo>
                  <a:lnTo>
                    <a:pt x="3314494" y="1080424"/>
                  </a:lnTo>
                  <a:lnTo>
                    <a:pt x="3321331" y="1088679"/>
                  </a:lnTo>
                  <a:lnTo>
                    <a:pt x="3355234" y="1106468"/>
                  </a:lnTo>
                  <a:lnTo>
                    <a:pt x="3371046" y="1107584"/>
                  </a:lnTo>
                  <a:lnTo>
                    <a:pt x="3373030" y="1107584"/>
                  </a:lnTo>
                  <a:lnTo>
                    <a:pt x="3375759" y="1107584"/>
                  </a:lnTo>
                  <a:lnTo>
                    <a:pt x="3379231" y="1107584"/>
                  </a:lnTo>
                  <a:lnTo>
                    <a:pt x="3382951" y="1107584"/>
                  </a:lnTo>
                  <a:lnTo>
                    <a:pt x="3385804" y="1106592"/>
                  </a:lnTo>
                  <a:lnTo>
                    <a:pt x="3387788" y="1104607"/>
                  </a:lnTo>
                  <a:lnTo>
                    <a:pt x="3399693" y="1098654"/>
                  </a:lnTo>
                  <a:lnTo>
                    <a:pt x="3413157" y="1090330"/>
                  </a:lnTo>
                  <a:lnTo>
                    <a:pt x="3440991" y="1039127"/>
                  </a:lnTo>
                  <a:lnTo>
                    <a:pt x="3451129" y="987877"/>
                  </a:lnTo>
                  <a:lnTo>
                    <a:pt x="3456989" y="928629"/>
                  </a:lnTo>
                  <a:lnTo>
                    <a:pt x="3459779" y="867148"/>
                  </a:lnTo>
                  <a:lnTo>
                    <a:pt x="3460709" y="809202"/>
                  </a:lnTo>
                  <a:lnTo>
                    <a:pt x="3460709" y="452409"/>
                  </a:lnTo>
                  <a:lnTo>
                    <a:pt x="3460663" y="434969"/>
                  </a:lnTo>
                  <a:lnTo>
                    <a:pt x="3460523" y="417622"/>
                  </a:lnTo>
                  <a:lnTo>
                    <a:pt x="3460291" y="400369"/>
                  </a:lnTo>
                  <a:lnTo>
                    <a:pt x="3459965" y="383208"/>
                  </a:lnTo>
                  <a:lnTo>
                    <a:pt x="3459640" y="366024"/>
                  </a:lnTo>
                  <a:lnTo>
                    <a:pt x="3459407" y="348701"/>
                  </a:lnTo>
                  <a:lnTo>
                    <a:pt x="3459268" y="331238"/>
                  </a:lnTo>
                  <a:lnTo>
                    <a:pt x="3459221" y="313635"/>
                  </a:lnTo>
                  <a:lnTo>
                    <a:pt x="3459221" y="290940"/>
                  </a:lnTo>
                  <a:lnTo>
                    <a:pt x="3459221" y="282755"/>
                  </a:lnTo>
                  <a:lnTo>
                    <a:pt x="3459469" y="275438"/>
                  </a:lnTo>
                  <a:lnTo>
                    <a:pt x="3459965" y="268990"/>
                  </a:lnTo>
                  <a:lnTo>
                    <a:pt x="3460461" y="262293"/>
                  </a:lnTo>
                  <a:lnTo>
                    <a:pt x="3460709" y="255844"/>
                  </a:lnTo>
                  <a:lnTo>
                    <a:pt x="3460709" y="249643"/>
                  </a:lnTo>
                  <a:lnTo>
                    <a:pt x="3460709" y="211694"/>
                  </a:lnTo>
                  <a:lnTo>
                    <a:pt x="3459035" y="170397"/>
                  </a:lnTo>
                  <a:lnTo>
                    <a:pt x="3457733" y="152167"/>
                  </a:lnTo>
                  <a:lnTo>
                    <a:pt x="3457733" y="141377"/>
                  </a:lnTo>
                  <a:lnTo>
                    <a:pt x="3454942" y="101382"/>
                  </a:lnTo>
                  <a:lnTo>
                    <a:pt x="3454756" y="86687"/>
                  </a:lnTo>
                  <a:lnTo>
                    <a:pt x="3454849" y="79339"/>
                  </a:lnTo>
                  <a:lnTo>
                    <a:pt x="3455128" y="72549"/>
                  </a:lnTo>
                  <a:lnTo>
                    <a:pt x="3455593" y="66317"/>
                  </a:lnTo>
                  <a:lnTo>
                    <a:pt x="3456244" y="60643"/>
                  </a:lnTo>
                  <a:lnTo>
                    <a:pt x="3456244" y="59155"/>
                  </a:lnTo>
                  <a:lnTo>
                    <a:pt x="3456244" y="57171"/>
                  </a:lnTo>
                  <a:lnTo>
                    <a:pt x="3456989" y="52458"/>
                  </a:lnTo>
                  <a:lnTo>
                    <a:pt x="3458477" y="45017"/>
                  </a:lnTo>
                  <a:lnTo>
                    <a:pt x="3459965" y="37328"/>
                  </a:lnTo>
                  <a:lnTo>
                    <a:pt x="3461205" y="33484"/>
                  </a:lnTo>
                  <a:lnTo>
                    <a:pt x="3462198" y="33484"/>
                  </a:lnTo>
                  <a:lnTo>
                    <a:pt x="3468522" y="31996"/>
                  </a:lnTo>
                  <a:lnTo>
                    <a:pt x="3488705" y="72246"/>
                  </a:lnTo>
                  <a:lnTo>
                    <a:pt x="3491217" y="115706"/>
                  </a:lnTo>
                  <a:lnTo>
                    <a:pt x="3491217" y="123891"/>
                  </a:lnTo>
                  <a:lnTo>
                    <a:pt x="3490969" y="132076"/>
                  </a:lnTo>
                  <a:lnTo>
                    <a:pt x="3490473" y="140261"/>
                  </a:lnTo>
                  <a:lnTo>
                    <a:pt x="3489977" y="148198"/>
                  </a:lnTo>
                  <a:lnTo>
                    <a:pt x="3489729" y="156259"/>
                  </a:lnTo>
                  <a:lnTo>
                    <a:pt x="3489729" y="164444"/>
                  </a:lnTo>
                  <a:lnTo>
                    <a:pt x="3489729" y="424877"/>
                  </a:lnTo>
                  <a:lnTo>
                    <a:pt x="3489869" y="447805"/>
                  </a:lnTo>
                  <a:lnTo>
                    <a:pt x="3490287" y="470825"/>
                  </a:lnTo>
                  <a:lnTo>
                    <a:pt x="3490984" y="493938"/>
                  </a:lnTo>
                  <a:lnTo>
                    <a:pt x="3491961" y="517145"/>
                  </a:lnTo>
                  <a:lnTo>
                    <a:pt x="3492937" y="540165"/>
                  </a:lnTo>
                  <a:lnTo>
                    <a:pt x="3493635" y="562721"/>
                  </a:lnTo>
                  <a:lnTo>
                    <a:pt x="3494054" y="584811"/>
                  </a:lnTo>
                  <a:lnTo>
                    <a:pt x="3494193" y="606436"/>
                  </a:lnTo>
                  <a:lnTo>
                    <a:pt x="3494193" y="831897"/>
                  </a:lnTo>
                  <a:lnTo>
                    <a:pt x="3493263" y="885750"/>
                  </a:lnTo>
                  <a:lnTo>
                    <a:pt x="3490473" y="940906"/>
                  </a:lnTo>
                  <a:lnTo>
                    <a:pt x="3484799" y="994295"/>
                  </a:lnTo>
                  <a:lnTo>
                    <a:pt x="3475219" y="1043591"/>
                  </a:lnTo>
                  <a:lnTo>
                    <a:pt x="3460895" y="1086284"/>
                  </a:lnTo>
                  <a:lnTo>
                    <a:pt x="3440247" y="1119861"/>
                  </a:lnTo>
                  <a:lnTo>
                    <a:pt x="3395880" y="1147067"/>
                  </a:lnTo>
                  <a:lnTo>
                    <a:pt x="3376999" y="1148881"/>
                  </a:lnTo>
                  <a:close/>
                </a:path>
                <a:path w="5730240" h="1149350">
                  <a:moveTo>
                    <a:pt x="3704711" y="1118373"/>
                  </a:moveTo>
                  <a:lnTo>
                    <a:pt x="3670390" y="1117303"/>
                  </a:lnTo>
                  <a:lnTo>
                    <a:pt x="3663786" y="1117071"/>
                  </a:lnTo>
                  <a:lnTo>
                    <a:pt x="3657368" y="1116931"/>
                  </a:lnTo>
                  <a:lnTo>
                    <a:pt x="3651137" y="1116885"/>
                  </a:lnTo>
                  <a:lnTo>
                    <a:pt x="3611699" y="1116885"/>
                  </a:lnTo>
                  <a:lnTo>
                    <a:pt x="3611002" y="1100933"/>
                  </a:lnTo>
                  <a:lnTo>
                    <a:pt x="3609467" y="1053637"/>
                  </a:lnTo>
                  <a:lnTo>
                    <a:pt x="3608769" y="994411"/>
                  </a:lnTo>
                  <a:lnTo>
                    <a:pt x="3608723" y="969182"/>
                  </a:lnTo>
                  <a:lnTo>
                    <a:pt x="3608723" y="938674"/>
                  </a:lnTo>
                  <a:lnTo>
                    <a:pt x="3608630" y="920653"/>
                  </a:lnTo>
                  <a:lnTo>
                    <a:pt x="3608351" y="900074"/>
                  </a:lnTo>
                  <a:lnTo>
                    <a:pt x="3607886" y="876938"/>
                  </a:lnTo>
                  <a:lnTo>
                    <a:pt x="3607235" y="851243"/>
                  </a:lnTo>
                  <a:lnTo>
                    <a:pt x="3606677" y="824805"/>
                  </a:lnTo>
                  <a:lnTo>
                    <a:pt x="3606491" y="799808"/>
                  </a:lnTo>
                  <a:lnTo>
                    <a:pt x="3606677" y="776252"/>
                  </a:lnTo>
                  <a:lnTo>
                    <a:pt x="3607235" y="754139"/>
                  </a:lnTo>
                  <a:lnTo>
                    <a:pt x="3607235" y="677869"/>
                  </a:lnTo>
                  <a:lnTo>
                    <a:pt x="3607607" y="618621"/>
                  </a:lnTo>
                  <a:lnTo>
                    <a:pt x="3608723" y="565883"/>
                  </a:lnTo>
                  <a:lnTo>
                    <a:pt x="3609421" y="541002"/>
                  </a:lnTo>
                  <a:lnTo>
                    <a:pt x="3610025" y="515843"/>
                  </a:lnTo>
                  <a:lnTo>
                    <a:pt x="3610955" y="464686"/>
                  </a:lnTo>
                  <a:lnTo>
                    <a:pt x="3611513" y="407949"/>
                  </a:lnTo>
                  <a:lnTo>
                    <a:pt x="3611699" y="341167"/>
                  </a:lnTo>
                  <a:lnTo>
                    <a:pt x="3611699" y="237738"/>
                  </a:lnTo>
                  <a:lnTo>
                    <a:pt x="3611281" y="192813"/>
                  </a:lnTo>
                  <a:lnTo>
                    <a:pt x="3610025" y="148446"/>
                  </a:lnTo>
                  <a:lnTo>
                    <a:pt x="3608723" y="117194"/>
                  </a:lnTo>
                  <a:lnTo>
                    <a:pt x="3608723" y="107893"/>
                  </a:lnTo>
                  <a:lnTo>
                    <a:pt x="3603887" y="65480"/>
                  </a:lnTo>
                  <a:lnTo>
                    <a:pt x="3603887" y="63992"/>
                  </a:lnTo>
                  <a:lnTo>
                    <a:pt x="3601933" y="54714"/>
                  </a:lnTo>
                  <a:lnTo>
                    <a:pt x="3600538" y="45482"/>
                  </a:lnTo>
                  <a:lnTo>
                    <a:pt x="3599701" y="36297"/>
                  </a:lnTo>
                  <a:lnTo>
                    <a:pt x="3599422" y="27159"/>
                  </a:lnTo>
                  <a:lnTo>
                    <a:pt x="3601406" y="19222"/>
                  </a:lnTo>
                  <a:lnTo>
                    <a:pt x="3606987" y="15253"/>
                  </a:lnTo>
                  <a:lnTo>
                    <a:pt x="3616164" y="15253"/>
                  </a:lnTo>
                  <a:lnTo>
                    <a:pt x="3641463" y="53574"/>
                  </a:lnTo>
                  <a:lnTo>
                    <a:pt x="3642207" y="77385"/>
                  </a:lnTo>
                  <a:lnTo>
                    <a:pt x="3642207" y="91151"/>
                  </a:lnTo>
                  <a:lnTo>
                    <a:pt x="3642905" y="117659"/>
                  </a:lnTo>
                  <a:lnTo>
                    <a:pt x="3644021" y="173466"/>
                  </a:lnTo>
                  <a:lnTo>
                    <a:pt x="3644765" y="231785"/>
                  </a:lnTo>
                  <a:lnTo>
                    <a:pt x="3645137" y="286476"/>
                  </a:lnTo>
                  <a:lnTo>
                    <a:pt x="3645183" y="312147"/>
                  </a:lnTo>
                  <a:lnTo>
                    <a:pt x="3644997" y="350375"/>
                  </a:lnTo>
                  <a:lnTo>
                    <a:pt x="3644440" y="388789"/>
                  </a:lnTo>
                  <a:lnTo>
                    <a:pt x="3643510" y="427389"/>
                  </a:lnTo>
                  <a:lnTo>
                    <a:pt x="3642207" y="466175"/>
                  </a:lnTo>
                  <a:lnTo>
                    <a:pt x="3640905" y="505611"/>
                  </a:lnTo>
                  <a:lnTo>
                    <a:pt x="3639975" y="546165"/>
                  </a:lnTo>
                  <a:lnTo>
                    <a:pt x="3639417" y="587834"/>
                  </a:lnTo>
                  <a:lnTo>
                    <a:pt x="3639231" y="630619"/>
                  </a:lnTo>
                  <a:lnTo>
                    <a:pt x="3639370" y="651919"/>
                  </a:lnTo>
                  <a:lnTo>
                    <a:pt x="3639789" y="673033"/>
                  </a:lnTo>
                  <a:lnTo>
                    <a:pt x="3640487" y="693960"/>
                  </a:lnTo>
                  <a:lnTo>
                    <a:pt x="3641463" y="714702"/>
                  </a:lnTo>
                  <a:lnTo>
                    <a:pt x="3642440" y="735281"/>
                  </a:lnTo>
                  <a:lnTo>
                    <a:pt x="3643137" y="756092"/>
                  </a:lnTo>
                  <a:lnTo>
                    <a:pt x="3643556" y="777136"/>
                  </a:lnTo>
                  <a:lnTo>
                    <a:pt x="3643695" y="798412"/>
                  </a:lnTo>
                  <a:lnTo>
                    <a:pt x="3643649" y="809690"/>
                  </a:lnTo>
                  <a:lnTo>
                    <a:pt x="3643509" y="820828"/>
                  </a:lnTo>
                  <a:lnTo>
                    <a:pt x="3643277" y="831827"/>
                  </a:lnTo>
                  <a:lnTo>
                    <a:pt x="3642952" y="842686"/>
                  </a:lnTo>
                  <a:lnTo>
                    <a:pt x="3642626" y="853382"/>
                  </a:lnTo>
                  <a:lnTo>
                    <a:pt x="3642394" y="864265"/>
                  </a:lnTo>
                  <a:lnTo>
                    <a:pt x="3642254" y="875333"/>
                  </a:lnTo>
                  <a:lnTo>
                    <a:pt x="3642207" y="886588"/>
                  </a:lnTo>
                  <a:lnTo>
                    <a:pt x="3642207" y="1054381"/>
                  </a:lnTo>
                  <a:lnTo>
                    <a:pt x="3647291" y="1089353"/>
                  </a:lnTo>
                  <a:lnTo>
                    <a:pt x="3654485" y="1089353"/>
                  </a:lnTo>
                  <a:lnTo>
                    <a:pt x="3713640" y="1089353"/>
                  </a:lnTo>
                  <a:lnTo>
                    <a:pt x="3729406" y="1089121"/>
                  </a:lnTo>
                  <a:lnTo>
                    <a:pt x="3744706" y="1088423"/>
                  </a:lnTo>
                  <a:lnTo>
                    <a:pt x="3759541" y="1087260"/>
                  </a:lnTo>
                  <a:lnTo>
                    <a:pt x="3773912" y="1085633"/>
                  </a:lnTo>
                  <a:lnTo>
                    <a:pt x="3788282" y="1084005"/>
                  </a:lnTo>
                  <a:lnTo>
                    <a:pt x="3803118" y="1082842"/>
                  </a:lnTo>
                  <a:lnTo>
                    <a:pt x="3818418" y="1082145"/>
                  </a:lnTo>
                  <a:lnTo>
                    <a:pt x="3834184" y="1081912"/>
                  </a:lnTo>
                  <a:lnTo>
                    <a:pt x="3847950" y="1081912"/>
                  </a:lnTo>
                  <a:lnTo>
                    <a:pt x="3851856" y="1085656"/>
                  </a:lnTo>
                  <a:lnTo>
                    <a:pt x="3854646" y="1090934"/>
                  </a:lnTo>
                  <a:lnTo>
                    <a:pt x="3856321" y="1097748"/>
                  </a:lnTo>
                  <a:lnTo>
                    <a:pt x="3856879" y="1106095"/>
                  </a:lnTo>
                  <a:lnTo>
                    <a:pt x="3856879" y="1112296"/>
                  </a:lnTo>
                  <a:lnTo>
                    <a:pt x="3811488" y="1118373"/>
                  </a:lnTo>
                  <a:lnTo>
                    <a:pt x="3704711" y="1118373"/>
                  </a:lnTo>
                  <a:close/>
                </a:path>
                <a:path w="5730240" h="1149350">
                  <a:moveTo>
                    <a:pt x="4020187" y="1130651"/>
                  </a:moveTo>
                  <a:lnTo>
                    <a:pt x="4019195" y="1130651"/>
                  </a:lnTo>
                  <a:lnTo>
                    <a:pt x="4018451" y="1130402"/>
                  </a:lnTo>
                  <a:lnTo>
                    <a:pt x="4017955" y="1129906"/>
                  </a:lnTo>
                  <a:lnTo>
                    <a:pt x="4017459" y="1129410"/>
                  </a:lnTo>
                  <a:lnTo>
                    <a:pt x="4016094" y="1129162"/>
                  </a:lnTo>
                  <a:lnTo>
                    <a:pt x="4013863" y="1129162"/>
                  </a:lnTo>
                  <a:lnTo>
                    <a:pt x="4006422" y="1115397"/>
                  </a:lnTo>
                  <a:lnTo>
                    <a:pt x="4007073" y="1106281"/>
                  </a:lnTo>
                  <a:lnTo>
                    <a:pt x="4007538" y="1097166"/>
                  </a:lnTo>
                  <a:lnTo>
                    <a:pt x="4007817" y="1088051"/>
                  </a:lnTo>
                  <a:lnTo>
                    <a:pt x="4007910" y="1078936"/>
                  </a:lnTo>
                  <a:lnTo>
                    <a:pt x="4007910" y="1069472"/>
                  </a:lnTo>
                  <a:lnTo>
                    <a:pt x="4007910" y="1059683"/>
                  </a:lnTo>
                  <a:lnTo>
                    <a:pt x="4007910" y="1049567"/>
                  </a:lnTo>
                  <a:lnTo>
                    <a:pt x="4007910" y="1039127"/>
                  </a:lnTo>
                  <a:lnTo>
                    <a:pt x="4007910" y="938674"/>
                  </a:lnTo>
                  <a:lnTo>
                    <a:pt x="4006422" y="845662"/>
                  </a:lnTo>
                  <a:lnTo>
                    <a:pt x="4006166" y="803272"/>
                  </a:lnTo>
                  <a:lnTo>
                    <a:pt x="4005399" y="759813"/>
                  </a:lnTo>
                  <a:lnTo>
                    <a:pt x="4004120" y="715283"/>
                  </a:lnTo>
                  <a:lnTo>
                    <a:pt x="4002329" y="669684"/>
                  </a:lnTo>
                  <a:lnTo>
                    <a:pt x="4000794" y="623992"/>
                  </a:lnTo>
                  <a:lnTo>
                    <a:pt x="3999910" y="579184"/>
                  </a:lnTo>
                  <a:lnTo>
                    <a:pt x="3999678" y="535259"/>
                  </a:lnTo>
                  <a:lnTo>
                    <a:pt x="4000097" y="492218"/>
                  </a:lnTo>
                  <a:lnTo>
                    <a:pt x="4000097" y="331865"/>
                  </a:lnTo>
                  <a:lnTo>
                    <a:pt x="4000515" y="282686"/>
                  </a:lnTo>
                  <a:lnTo>
                    <a:pt x="4001329" y="246364"/>
                  </a:lnTo>
                  <a:lnTo>
                    <a:pt x="4001678" y="229460"/>
                  </a:lnTo>
                  <a:lnTo>
                    <a:pt x="4001887" y="213810"/>
                  </a:lnTo>
                  <a:lnTo>
                    <a:pt x="4001957" y="199417"/>
                  </a:lnTo>
                  <a:lnTo>
                    <a:pt x="4001957" y="92639"/>
                  </a:lnTo>
                  <a:lnTo>
                    <a:pt x="4001957" y="86524"/>
                  </a:lnTo>
                  <a:lnTo>
                    <a:pt x="4001957" y="80083"/>
                  </a:lnTo>
                  <a:lnTo>
                    <a:pt x="4001957" y="73316"/>
                  </a:lnTo>
                  <a:lnTo>
                    <a:pt x="4001957" y="66224"/>
                  </a:lnTo>
                  <a:lnTo>
                    <a:pt x="4001957" y="56551"/>
                  </a:lnTo>
                  <a:lnTo>
                    <a:pt x="4000841" y="48614"/>
                  </a:lnTo>
                  <a:lnTo>
                    <a:pt x="3998608" y="42413"/>
                  </a:lnTo>
                  <a:lnTo>
                    <a:pt x="3956195" y="42413"/>
                  </a:lnTo>
                  <a:lnTo>
                    <a:pt x="3902621" y="45389"/>
                  </a:lnTo>
                  <a:lnTo>
                    <a:pt x="3888855" y="45389"/>
                  </a:lnTo>
                  <a:lnTo>
                    <a:pt x="3883894" y="45389"/>
                  </a:lnTo>
                  <a:lnTo>
                    <a:pt x="3880421" y="44149"/>
                  </a:lnTo>
                  <a:lnTo>
                    <a:pt x="3878437" y="41669"/>
                  </a:lnTo>
                  <a:lnTo>
                    <a:pt x="3876453" y="39189"/>
                  </a:lnTo>
                  <a:lnTo>
                    <a:pt x="3874965" y="33360"/>
                  </a:lnTo>
                  <a:lnTo>
                    <a:pt x="3873973" y="24183"/>
                  </a:lnTo>
                  <a:lnTo>
                    <a:pt x="3876880" y="20276"/>
                  </a:lnTo>
                  <a:lnTo>
                    <a:pt x="3882623" y="17486"/>
                  </a:lnTo>
                  <a:lnTo>
                    <a:pt x="3891203" y="15812"/>
                  </a:lnTo>
                  <a:lnTo>
                    <a:pt x="3902621" y="15253"/>
                  </a:lnTo>
                  <a:lnTo>
                    <a:pt x="3910806" y="15253"/>
                  </a:lnTo>
                  <a:lnTo>
                    <a:pt x="3919238" y="15501"/>
                  </a:lnTo>
                  <a:lnTo>
                    <a:pt x="3927920" y="15998"/>
                  </a:lnTo>
                  <a:lnTo>
                    <a:pt x="3934663" y="16323"/>
                  </a:lnTo>
                  <a:lnTo>
                    <a:pt x="3941872" y="16556"/>
                  </a:lnTo>
                  <a:lnTo>
                    <a:pt x="3949545" y="16695"/>
                  </a:lnTo>
                  <a:lnTo>
                    <a:pt x="3957684" y="16742"/>
                  </a:lnTo>
                  <a:lnTo>
                    <a:pt x="4013863" y="16742"/>
                  </a:lnTo>
                  <a:lnTo>
                    <a:pt x="4055160" y="16323"/>
                  </a:lnTo>
                  <a:lnTo>
                    <a:pt x="4095992" y="14602"/>
                  </a:lnTo>
                  <a:lnTo>
                    <a:pt x="4122128" y="11905"/>
                  </a:lnTo>
                  <a:lnTo>
                    <a:pt x="4128499" y="12021"/>
                  </a:lnTo>
                  <a:lnTo>
                    <a:pt x="4135336" y="12370"/>
                  </a:lnTo>
                  <a:lnTo>
                    <a:pt x="4142637" y="12951"/>
                  </a:lnTo>
                  <a:lnTo>
                    <a:pt x="4150404" y="13765"/>
                  </a:lnTo>
                  <a:lnTo>
                    <a:pt x="4161069" y="14757"/>
                  </a:lnTo>
                  <a:lnTo>
                    <a:pt x="4166897" y="17734"/>
                  </a:lnTo>
                  <a:lnTo>
                    <a:pt x="4167890" y="22694"/>
                  </a:lnTo>
                  <a:lnTo>
                    <a:pt x="4169378" y="39436"/>
                  </a:lnTo>
                  <a:lnTo>
                    <a:pt x="4169378" y="45389"/>
                  </a:lnTo>
                  <a:lnTo>
                    <a:pt x="4099434" y="42413"/>
                  </a:lnTo>
                  <a:lnTo>
                    <a:pt x="4091109" y="41855"/>
                  </a:lnTo>
                  <a:lnTo>
                    <a:pt x="4082877" y="41669"/>
                  </a:lnTo>
                  <a:lnTo>
                    <a:pt x="4074739" y="41855"/>
                  </a:lnTo>
                  <a:lnTo>
                    <a:pt x="4066693" y="42413"/>
                  </a:lnTo>
                  <a:lnTo>
                    <a:pt x="4058648" y="42878"/>
                  </a:lnTo>
                  <a:lnTo>
                    <a:pt x="4050509" y="42785"/>
                  </a:lnTo>
                  <a:lnTo>
                    <a:pt x="4042278" y="42134"/>
                  </a:lnTo>
                  <a:lnTo>
                    <a:pt x="4033953" y="40925"/>
                  </a:lnTo>
                  <a:lnTo>
                    <a:pt x="4033953" y="53202"/>
                  </a:lnTo>
                  <a:lnTo>
                    <a:pt x="4032488" y="75897"/>
                  </a:lnTo>
                  <a:lnTo>
                    <a:pt x="4031442" y="98220"/>
                  </a:lnTo>
                  <a:lnTo>
                    <a:pt x="4030814" y="120171"/>
                  </a:lnTo>
                  <a:lnTo>
                    <a:pt x="4030605" y="141749"/>
                  </a:lnTo>
                  <a:lnTo>
                    <a:pt x="4030605" y="163165"/>
                  </a:lnTo>
                  <a:lnTo>
                    <a:pt x="4030605" y="185000"/>
                  </a:lnTo>
                  <a:lnTo>
                    <a:pt x="4030605" y="207253"/>
                  </a:lnTo>
                  <a:lnTo>
                    <a:pt x="4030605" y="229925"/>
                  </a:lnTo>
                  <a:lnTo>
                    <a:pt x="4030634" y="279392"/>
                  </a:lnTo>
                  <a:lnTo>
                    <a:pt x="4030724" y="328978"/>
                  </a:lnTo>
                  <a:lnTo>
                    <a:pt x="4030873" y="378684"/>
                  </a:lnTo>
                  <a:lnTo>
                    <a:pt x="4031081" y="428508"/>
                  </a:lnTo>
                  <a:lnTo>
                    <a:pt x="4031349" y="478452"/>
                  </a:lnTo>
                  <a:lnTo>
                    <a:pt x="4032048" y="528381"/>
                  </a:lnTo>
                  <a:lnTo>
                    <a:pt x="4033254" y="578161"/>
                  </a:lnTo>
                  <a:lnTo>
                    <a:pt x="4034965" y="627792"/>
                  </a:lnTo>
                  <a:lnTo>
                    <a:pt x="4037182" y="677274"/>
                  </a:lnTo>
                  <a:lnTo>
                    <a:pt x="4039906" y="726607"/>
                  </a:lnTo>
                  <a:lnTo>
                    <a:pt x="4039906" y="1061822"/>
                  </a:lnTo>
                  <a:lnTo>
                    <a:pt x="4038766" y="1085098"/>
                  </a:lnTo>
                  <a:lnTo>
                    <a:pt x="4035348" y="1104328"/>
                  </a:lnTo>
                  <a:lnTo>
                    <a:pt x="4029651" y="1119512"/>
                  </a:lnTo>
                  <a:lnTo>
                    <a:pt x="4021676" y="1130651"/>
                  </a:lnTo>
                  <a:lnTo>
                    <a:pt x="4020187" y="1130651"/>
                  </a:lnTo>
                  <a:close/>
                </a:path>
                <a:path w="5730240" h="1149350">
                  <a:moveTo>
                    <a:pt x="4218026" y="1135115"/>
                  </a:moveTo>
                  <a:lnTo>
                    <a:pt x="4213065" y="1134123"/>
                  </a:lnTo>
                  <a:lnTo>
                    <a:pt x="4208476" y="1132015"/>
                  </a:lnTo>
                  <a:lnTo>
                    <a:pt x="4204260" y="1128790"/>
                  </a:lnTo>
                  <a:lnTo>
                    <a:pt x="4200291" y="1125814"/>
                  </a:lnTo>
                  <a:lnTo>
                    <a:pt x="4198307" y="1120357"/>
                  </a:lnTo>
                  <a:lnTo>
                    <a:pt x="4198307" y="1112420"/>
                  </a:lnTo>
                  <a:lnTo>
                    <a:pt x="4199796" y="1107584"/>
                  </a:lnTo>
                  <a:lnTo>
                    <a:pt x="4206782" y="1058411"/>
                  </a:lnTo>
                  <a:lnTo>
                    <a:pt x="4213354" y="1009363"/>
                  </a:lnTo>
                  <a:lnTo>
                    <a:pt x="4219514" y="960439"/>
                  </a:lnTo>
                  <a:lnTo>
                    <a:pt x="4225260" y="911639"/>
                  </a:lnTo>
                  <a:lnTo>
                    <a:pt x="4230592" y="862963"/>
                  </a:lnTo>
                  <a:lnTo>
                    <a:pt x="4235512" y="814410"/>
                  </a:lnTo>
                  <a:lnTo>
                    <a:pt x="4240287" y="765300"/>
                  </a:lnTo>
                  <a:lnTo>
                    <a:pt x="4244937" y="714950"/>
                  </a:lnTo>
                  <a:lnTo>
                    <a:pt x="4249464" y="663359"/>
                  </a:lnTo>
                  <a:lnTo>
                    <a:pt x="4253866" y="610529"/>
                  </a:lnTo>
                  <a:lnTo>
                    <a:pt x="4258145" y="556458"/>
                  </a:lnTo>
                  <a:lnTo>
                    <a:pt x="4262299" y="501147"/>
                  </a:lnTo>
                  <a:lnTo>
                    <a:pt x="4263183" y="489916"/>
                  </a:lnTo>
                  <a:lnTo>
                    <a:pt x="4264346" y="477429"/>
                  </a:lnTo>
                  <a:lnTo>
                    <a:pt x="4265787" y="463686"/>
                  </a:lnTo>
                  <a:lnTo>
                    <a:pt x="4267508" y="448688"/>
                  </a:lnTo>
                  <a:lnTo>
                    <a:pt x="4269484" y="433295"/>
                  </a:lnTo>
                  <a:lnTo>
                    <a:pt x="4271321" y="418366"/>
                  </a:lnTo>
                  <a:lnTo>
                    <a:pt x="4273018" y="403903"/>
                  </a:lnTo>
                  <a:lnTo>
                    <a:pt x="4274576" y="389905"/>
                  </a:lnTo>
                  <a:lnTo>
                    <a:pt x="4280529" y="341167"/>
                  </a:lnTo>
                  <a:lnTo>
                    <a:pt x="4284645" y="297637"/>
                  </a:lnTo>
                  <a:lnTo>
                    <a:pt x="4289180" y="255596"/>
                  </a:lnTo>
                  <a:lnTo>
                    <a:pt x="4294133" y="215043"/>
                  </a:lnTo>
                  <a:lnTo>
                    <a:pt x="4299504" y="175978"/>
                  </a:lnTo>
                  <a:lnTo>
                    <a:pt x="4305503" y="137238"/>
                  </a:lnTo>
                  <a:lnTo>
                    <a:pt x="4311968" y="98034"/>
                  </a:lnTo>
                  <a:lnTo>
                    <a:pt x="4318897" y="58364"/>
                  </a:lnTo>
                  <a:lnTo>
                    <a:pt x="4326291" y="18230"/>
                  </a:lnTo>
                  <a:lnTo>
                    <a:pt x="4347250" y="1736"/>
                  </a:lnTo>
                  <a:lnTo>
                    <a:pt x="4352830" y="6572"/>
                  </a:lnTo>
                  <a:lnTo>
                    <a:pt x="4356799" y="16742"/>
                  </a:lnTo>
                  <a:lnTo>
                    <a:pt x="4356799" y="18230"/>
                  </a:lnTo>
                  <a:lnTo>
                    <a:pt x="4364589" y="37367"/>
                  </a:lnTo>
                  <a:lnTo>
                    <a:pt x="4371216" y="58318"/>
                  </a:lnTo>
                  <a:lnTo>
                    <a:pt x="4376680" y="81083"/>
                  </a:lnTo>
                  <a:lnTo>
                    <a:pt x="4380982" y="105661"/>
                  </a:lnTo>
                  <a:lnTo>
                    <a:pt x="4384888" y="131123"/>
                  </a:lnTo>
                  <a:lnTo>
                    <a:pt x="4388795" y="156538"/>
                  </a:lnTo>
                  <a:lnTo>
                    <a:pt x="4392701" y="181907"/>
                  </a:lnTo>
                  <a:lnTo>
                    <a:pt x="4396608" y="207230"/>
                  </a:lnTo>
                  <a:lnTo>
                    <a:pt x="4407025" y="272710"/>
                  </a:lnTo>
                  <a:lnTo>
                    <a:pt x="4407025" y="274198"/>
                  </a:lnTo>
                  <a:lnTo>
                    <a:pt x="4413815" y="318100"/>
                  </a:lnTo>
                  <a:lnTo>
                    <a:pt x="4418559" y="361257"/>
                  </a:lnTo>
                  <a:lnTo>
                    <a:pt x="4422093" y="404136"/>
                  </a:lnTo>
                  <a:lnTo>
                    <a:pt x="4425256" y="447944"/>
                  </a:lnTo>
                  <a:lnTo>
                    <a:pt x="4426907" y="467639"/>
                  </a:lnTo>
                  <a:lnTo>
                    <a:pt x="4428511" y="487288"/>
                  </a:lnTo>
                  <a:lnTo>
                    <a:pt x="4430069" y="506890"/>
                  </a:lnTo>
                  <a:lnTo>
                    <a:pt x="4431581" y="526446"/>
                  </a:lnTo>
                  <a:lnTo>
                    <a:pt x="4433255" y="545955"/>
                  </a:lnTo>
                  <a:lnTo>
                    <a:pt x="4435301" y="565790"/>
                  </a:lnTo>
                  <a:lnTo>
                    <a:pt x="4437719" y="585950"/>
                  </a:lnTo>
                  <a:lnTo>
                    <a:pt x="4440510" y="606436"/>
                  </a:lnTo>
                  <a:lnTo>
                    <a:pt x="4440510" y="607924"/>
                  </a:lnTo>
                  <a:lnTo>
                    <a:pt x="4446300" y="647547"/>
                  </a:lnTo>
                  <a:lnTo>
                    <a:pt x="4448741" y="672196"/>
                  </a:lnTo>
                  <a:lnTo>
                    <a:pt x="4449997" y="684566"/>
                  </a:lnTo>
                  <a:lnTo>
                    <a:pt x="4451345" y="697123"/>
                  </a:lnTo>
                  <a:lnTo>
                    <a:pt x="4452787" y="709865"/>
                  </a:lnTo>
                  <a:lnTo>
                    <a:pt x="4459112" y="778694"/>
                  </a:lnTo>
                  <a:lnTo>
                    <a:pt x="4501525" y="1115397"/>
                  </a:lnTo>
                  <a:lnTo>
                    <a:pt x="4501525" y="1117381"/>
                  </a:lnTo>
                  <a:lnTo>
                    <a:pt x="4499045" y="1119861"/>
                  </a:lnTo>
                  <a:lnTo>
                    <a:pt x="4494084" y="1122837"/>
                  </a:lnTo>
                  <a:lnTo>
                    <a:pt x="4486016" y="1124465"/>
                  </a:lnTo>
                  <a:lnTo>
                    <a:pt x="4480040" y="1123023"/>
                  </a:lnTo>
                  <a:lnTo>
                    <a:pt x="4466181" y="1060636"/>
                  </a:lnTo>
                  <a:lnTo>
                    <a:pt x="4458368" y="1010572"/>
                  </a:lnTo>
                  <a:lnTo>
                    <a:pt x="4450927" y="960741"/>
                  </a:lnTo>
                  <a:lnTo>
                    <a:pt x="4443858" y="911143"/>
                  </a:lnTo>
                  <a:lnTo>
                    <a:pt x="4437068" y="860498"/>
                  </a:lnTo>
                  <a:lnTo>
                    <a:pt x="4430464" y="807528"/>
                  </a:lnTo>
                  <a:lnTo>
                    <a:pt x="4424047" y="752232"/>
                  </a:lnTo>
                  <a:lnTo>
                    <a:pt x="4417815" y="694611"/>
                  </a:lnTo>
                  <a:lnTo>
                    <a:pt x="4414838" y="679357"/>
                  </a:lnTo>
                  <a:lnTo>
                    <a:pt x="4334104" y="677869"/>
                  </a:lnTo>
                  <a:lnTo>
                    <a:pt x="4328291" y="677776"/>
                  </a:lnTo>
                  <a:lnTo>
                    <a:pt x="4321640" y="677497"/>
                  </a:lnTo>
                  <a:lnTo>
                    <a:pt x="4314153" y="677032"/>
                  </a:lnTo>
                  <a:lnTo>
                    <a:pt x="4305829" y="676381"/>
                  </a:lnTo>
                  <a:lnTo>
                    <a:pt x="4297504" y="675916"/>
                  </a:lnTo>
                  <a:lnTo>
                    <a:pt x="4274460" y="718097"/>
                  </a:lnTo>
                  <a:lnTo>
                    <a:pt x="4272623" y="739815"/>
                  </a:lnTo>
                  <a:lnTo>
                    <a:pt x="4270554" y="761254"/>
                  </a:lnTo>
                  <a:lnTo>
                    <a:pt x="4268252" y="782414"/>
                  </a:lnTo>
                  <a:lnTo>
                    <a:pt x="4266020" y="803319"/>
                  </a:lnTo>
                  <a:lnTo>
                    <a:pt x="4263787" y="824363"/>
                  </a:lnTo>
                  <a:lnTo>
                    <a:pt x="4261555" y="845546"/>
                  </a:lnTo>
                  <a:lnTo>
                    <a:pt x="4259323" y="866869"/>
                  </a:lnTo>
                  <a:lnTo>
                    <a:pt x="4257974" y="875240"/>
                  </a:lnTo>
                  <a:lnTo>
                    <a:pt x="4256905" y="883611"/>
                  </a:lnTo>
                  <a:lnTo>
                    <a:pt x="4256114" y="891982"/>
                  </a:lnTo>
                  <a:lnTo>
                    <a:pt x="4255603" y="900353"/>
                  </a:lnTo>
                  <a:lnTo>
                    <a:pt x="4255184" y="908724"/>
                  </a:lnTo>
                  <a:lnTo>
                    <a:pt x="4254673" y="917095"/>
                  </a:lnTo>
                  <a:lnTo>
                    <a:pt x="4254068" y="925467"/>
                  </a:lnTo>
                  <a:lnTo>
                    <a:pt x="4253370" y="933838"/>
                  </a:lnTo>
                  <a:lnTo>
                    <a:pt x="4253370" y="935326"/>
                  </a:lnTo>
                  <a:lnTo>
                    <a:pt x="4253370" y="940534"/>
                  </a:lnTo>
                  <a:lnTo>
                    <a:pt x="4252750" y="945991"/>
                  </a:lnTo>
                  <a:lnTo>
                    <a:pt x="4251510" y="951696"/>
                  </a:lnTo>
                  <a:lnTo>
                    <a:pt x="4250517" y="957153"/>
                  </a:lnTo>
                  <a:lnTo>
                    <a:pt x="4250021" y="962361"/>
                  </a:lnTo>
                  <a:lnTo>
                    <a:pt x="4250021" y="967322"/>
                  </a:lnTo>
                  <a:lnTo>
                    <a:pt x="4248440" y="984924"/>
                  </a:lnTo>
                  <a:lnTo>
                    <a:pt x="4246673" y="1002387"/>
                  </a:lnTo>
                  <a:lnTo>
                    <a:pt x="4244720" y="1019711"/>
                  </a:lnTo>
                  <a:lnTo>
                    <a:pt x="4242581" y="1036895"/>
                  </a:lnTo>
                  <a:lnTo>
                    <a:pt x="4240418" y="1054148"/>
                  </a:lnTo>
                  <a:lnTo>
                    <a:pt x="4238395" y="1071681"/>
                  </a:lnTo>
                  <a:lnTo>
                    <a:pt x="4236512" y="1089493"/>
                  </a:lnTo>
                  <a:lnTo>
                    <a:pt x="4234768" y="1107584"/>
                  </a:lnTo>
                  <a:lnTo>
                    <a:pt x="4234768" y="1109072"/>
                  </a:lnTo>
                  <a:lnTo>
                    <a:pt x="4233721" y="1118792"/>
                  </a:lnTo>
                  <a:lnTo>
                    <a:pt x="4230582" y="1126372"/>
                  </a:lnTo>
                  <a:lnTo>
                    <a:pt x="4225350" y="1131813"/>
                  </a:lnTo>
                  <a:lnTo>
                    <a:pt x="4218026" y="1135115"/>
                  </a:lnTo>
                  <a:close/>
                </a:path>
                <a:path w="5730240" h="1149350">
                  <a:moveTo>
                    <a:pt x="4282018" y="645873"/>
                  </a:moveTo>
                  <a:lnTo>
                    <a:pt x="4288389" y="647082"/>
                  </a:lnTo>
                  <a:lnTo>
                    <a:pt x="4295225" y="647733"/>
                  </a:lnTo>
                  <a:lnTo>
                    <a:pt x="4302527" y="647826"/>
                  </a:lnTo>
                  <a:lnTo>
                    <a:pt x="4310293" y="647361"/>
                  </a:lnTo>
                  <a:lnTo>
                    <a:pt x="4320958" y="646369"/>
                  </a:lnTo>
                  <a:lnTo>
                    <a:pt x="4329392" y="645873"/>
                  </a:lnTo>
                  <a:lnTo>
                    <a:pt x="4335592" y="645873"/>
                  </a:lnTo>
                  <a:lnTo>
                    <a:pt x="4346056" y="646036"/>
                  </a:lnTo>
                  <a:lnTo>
                    <a:pt x="4356241" y="646524"/>
                  </a:lnTo>
                  <a:lnTo>
                    <a:pt x="4366147" y="647338"/>
                  </a:lnTo>
                  <a:lnTo>
                    <a:pt x="4375774" y="648478"/>
                  </a:lnTo>
                  <a:lnTo>
                    <a:pt x="4385377" y="649152"/>
                  </a:lnTo>
                  <a:lnTo>
                    <a:pt x="4394841" y="648943"/>
                  </a:lnTo>
                  <a:lnTo>
                    <a:pt x="4404166" y="647850"/>
                  </a:lnTo>
                  <a:lnTo>
                    <a:pt x="4413350" y="645873"/>
                  </a:lnTo>
                  <a:lnTo>
                    <a:pt x="4407025" y="586346"/>
                  </a:lnTo>
                  <a:lnTo>
                    <a:pt x="4407025" y="584857"/>
                  </a:lnTo>
                  <a:lnTo>
                    <a:pt x="4404723" y="555861"/>
                  </a:lnTo>
                  <a:lnTo>
                    <a:pt x="4402282" y="526539"/>
                  </a:lnTo>
                  <a:lnTo>
                    <a:pt x="4399701" y="496892"/>
                  </a:lnTo>
                  <a:lnTo>
                    <a:pt x="4396980" y="466919"/>
                  </a:lnTo>
                  <a:lnTo>
                    <a:pt x="4394329" y="436946"/>
                  </a:lnTo>
                  <a:lnTo>
                    <a:pt x="4391585" y="407298"/>
                  </a:lnTo>
                  <a:lnTo>
                    <a:pt x="4388749" y="377976"/>
                  </a:lnTo>
                  <a:lnTo>
                    <a:pt x="4385819" y="348980"/>
                  </a:lnTo>
                  <a:lnTo>
                    <a:pt x="4384122" y="325587"/>
                  </a:lnTo>
                  <a:lnTo>
                    <a:pt x="4379471" y="275733"/>
                  </a:lnTo>
                  <a:lnTo>
                    <a:pt x="4373425" y="222274"/>
                  </a:lnTo>
                  <a:lnTo>
                    <a:pt x="4366542" y="169258"/>
                  </a:lnTo>
                  <a:lnTo>
                    <a:pt x="4358822" y="118357"/>
                  </a:lnTo>
                  <a:lnTo>
                    <a:pt x="4349707" y="75572"/>
                  </a:lnTo>
                  <a:lnTo>
                    <a:pt x="4344521" y="57667"/>
                  </a:lnTo>
                  <a:lnTo>
                    <a:pt x="4341568" y="73618"/>
                  </a:lnTo>
                  <a:lnTo>
                    <a:pt x="4335802" y="114171"/>
                  </a:lnTo>
                  <a:lnTo>
                    <a:pt x="4330523" y="163863"/>
                  </a:lnTo>
                  <a:lnTo>
                    <a:pt x="4326431" y="209439"/>
                  </a:lnTo>
                  <a:lnTo>
                    <a:pt x="4324803" y="229925"/>
                  </a:lnTo>
                  <a:lnTo>
                    <a:pt x="4319455" y="275686"/>
                  </a:lnTo>
                  <a:lnTo>
                    <a:pt x="4314199" y="321448"/>
                  </a:lnTo>
                  <a:lnTo>
                    <a:pt x="4309037" y="367210"/>
                  </a:lnTo>
                  <a:lnTo>
                    <a:pt x="4303968" y="412972"/>
                  </a:lnTo>
                  <a:lnTo>
                    <a:pt x="4299178" y="458850"/>
                  </a:lnTo>
                  <a:lnTo>
                    <a:pt x="4294481" y="505332"/>
                  </a:lnTo>
                  <a:lnTo>
                    <a:pt x="4289877" y="552420"/>
                  </a:lnTo>
                  <a:lnTo>
                    <a:pt x="4285366" y="600111"/>
                  </a:lnTo>
                  <a:lnTo>
                    <a:pt x="4282018" y="645873"/>
                  </a:lnTo>
                  <a:close/>
                </a:path>
                <a:path w="5730240" h="1149350">
                  <a:moveTo>
                    <a:pt x="4585379" y="1124326"/>
                  </a:moveTo>
                  <a:lnTo>
                    <a:pt x="4585379" y="1123334"/>
                  </a:lnTo>
                  <a:lnTo>
                    <a:pt x="4585628" y="1122093"/>
                  </a:lnTo>
                  <a:lnTo>
                    <a:pt x="4586124" y="1120605"/>
                  </a:lnTo>
                  <a:lnTo>
                    <a:pt x="4586620" y="1119117"/>
                  </a:lnTo>
                  <a:lnTo>
                    <a:pt x="4586867" y="1115273"/>
                  </a:lnTo>
                  <a:lnTo>
                    <a:pt x="4586867" y="1109072"/>
                  </a:lnTo>
                  <a:lnTo>
                    <a:pt x="4586867" y="1080424"/>
                  </a:lnTo>
                  <a:lnTo>
                    <a:pt x="4586728" y="1059427"/>
                  </a:lnTo>
                  <a:lnTo>
                    <a:pt x="4586309" y="1034755"/>
                  </a:lnTo>
                  <a:lnTo>
                    <a:pt x="4585612" y="1006410"/>
                  </a:lnTo>
                  <a:lnTo>
                    <a:pt x="4584635" y="974391"/>
                  </a:lnTo>
                  <a:lnTo>
                    <a:pt x="4583659" y="936954"/>
                  </a:lnTo>
                  <a:lnTo>
                    <a:pt x="4582961" y="892354"/>
                  </a:lnTo>
                  <a:lnTo>
                    <a:pt x="4582542" y="840593"/>
                  </a:lnTo>
                  <a:lnTo>
                    <a:pt x="4582403" y="781670"/>
                  </a:lnTo>
                  <a:lnTo>
                    <a:pt x="4582496" y="745070"/>
                  </a:lnTo>
                  <a:lnTo>
                    <a:pt x="4583240" y="667684"/>
                  </a:lnTo>
                  <a:lnTo>
                    <a:pt x="4583891" y="626899"/>
                  </a:lnTo>
                  <a:lnTo>
                    <a:pt x="4584728" y="584299"/>
                  </a:lnTo>
                  <a:lnTo>
                    <a:pt x="4585751" y="539468"/>
                  </a:lnTo>
                  <a:lnTo>
                    <a:pt x="4586960" y="492404"/>
                  </a:lnTo>
                  <a:lnTo>
                    <a:pt x="4588355" y="443108"/>
                  </a:lnTo>
                  <a:lnTo>
                    <a:pt x="4588355" y="388417"/>
                  </a:lnTo>
                  <a:lnTo>
                    <a:pt x="4587286" y="342515"/>
                  </a:lnTo>
                  <a:lnTo>
                    <a:pt x="4587053" y="333912"/>
                  </a:lnTo>
                  <a:lnTo>
                    <a:pt x="4586914" y="325401"/>
                  </a:lnTo>
                  <a:lnTo>
                    <a:pt x="4586867" y="316984"/>
                  </a:lnTo>
                  <a:lnTo>
                    <a:pt x="4586867" y="120171"/>
                  </a:lnTo>
                  <a:lnTo>
                    <a:pt x="4586867" y="106707"/>
                  </a:lnTo>
                  <a:lnTo>
                    <a:pt x="4586867" y="93848"/>
                  </a:lnTo>
                  <a:lnTo>
                    <a:pt x="4586867" y="81594"/>
                  </a:lnTo>
                  <a:lnTo>
                    <a:pt x="4586867" y="69944"/>
                  </a:lnTo>
                  <a:lnTo>
                    <a:pt x="4586681" y="58667"/>
                  </a:lnTo>
                  <a:lnTo>
                    <a:pt x="4586123" y="47529"/>
                  </a:lnTo>
                  <a:lnTo>
                    <a:pt x="4585193" y="36530"/>
                  </a:lnTo>
                  <a:lnTo>
                    <a:pt x="4583891" y="25671"/>
                  </a:lnTo>
                  <a:lnTo>
                    <a:pt x="4585875" y="23687"/>
                  </a:lnTo>
                  <a:lnTo>
                    <a:pt x="4590712" y="22694"/>
                  </a:lnTo>
                  <a:lnTo>
                    <a:pt x="4598401" y="22694"/>
                  </a:lnTo>
                  <a:lnTo>
                    <a:pt x="4604493" y="22694"/>
                  </a:lnTo>
                  <a:lnTo>
                    <a:pt x="4611236" y="22694"/>
                  </a:lnTo>
                  <a:lnTo>
                    <a:pt x="4618631" y="22694"/>
                  </a:lnTo>
                  <a:lnTo>
                    <a:pt x="4626676" y="22694"/>
                  </a:lnTo>
                  <a:lnTo>
                    <a:pt x="4632629" y="22694"/>
                  </a:lnTo>
                  <a:lnTo>
                    <a:pt x="4640690" y="22942"/>
                  </a:lnTo>
                  <a:lnTo>
                    <a:pt x="4650860" y="23438"/>
                  </a:lnTo>
                  <a:lnTo>
                    <a:pt x="4661068" y="23578"/>
                  </a:lnTo>
                  <a:lnTo>
                    <a:pt x="4676438" y="23252"/>
                  </a:lnTo>
                  <a:lnTo>
                    <a:pt x="4696970" y="22462"/>
                  </a:lnTo>
                  <a:lnTo>
                    <a:pt x="4722665" y="21206"/>
                  </a:lnTo>
                  <a:lnTo>
                    <a:pt x="4722665" y="22198"/>
                  </a:lnTo>
                  <a:lnTo>
                    <a:pt x="4724897" y="22942"/>
                  </a:lnTo>
                  <a:lnTo>
                    <a:pt x="4729361" y="23438"/>
                  </a:lnTo>
                  <a:lnTo>
                    <a:pt x="4734074" y="23935"/>
                  </a:lnTo>
                  <a:lnTo>
                    <a:pt x="4737918" y="24679"/>
                  </a:lnTo>
                  <a:lnTo>
                    <a:pt x="4796867" y="65769"/>
                  </a:lnTo>
                  <a:lnTo>
                    <a:pt x="4816606" y="99150"/>
                  </a:lnTo>
                  <a:lnTo>
                    <a:pt x="4830848" y="141419"/>
                  </a:lnTo>
                  <a:lnTo>
                    <a:pt x="4839591" y="192575"/>
                  </a:lnTo>
                  <a:lnTo>
                    <a:pt x="4842836" y="252619"/>
                  </a:lnTo>
                  <a:lnTo>
                    <a:pt x="4843952" y="307589"/>
                  </a:lnTo>
                  <a:lnTo>
                    <a:pt x="4844324" y="356421"/>
                  </a:lnTo>
                  <a:lnTo>
                    <a:pt x="4844324" y="378720"/>
                  </a:lnTo>
                  <a:lnTo>
                    <a:pt x="4844324" y="399857"/>
                  </a:lnTo>
                  <a:lnTo>
                    <a:pt x="4844324" y="419831"/>
                  </a:lnTo>
                  <a:lnTo>
                    <a:pt x="4844324" y="438643"/>
                  </a:lnTo>
                  <a:lnTo>
                    <a:pt x="4844324" y="524214"/>
                  </a:lnTo>
                  <a:lnTo>
                    <a:pt x="4843022" y="550629"/>
                  </a:lnTo>
                  <a:lnTo>
                    <a:pt x="4842092" y="576672"/>
                  </a:lnTo>
                  <a:lnTo>
                    <a:pt x="4841534" y="602344"/>
                  </a:lnTo>
                  <a:lnTo>
                    <a:pt x="4841348" y="627643"/>
                  </a:lnTo>
                  <a:lnTo>
                    <a:pt x="4841348" y="652384"/>
                  </a:lnTo>
                  <a:lnTo>
                    <a:pt x="4841348" y="676381"/>
                  </a:lnTo>
                  <a:lnTo>
                    <a:pt x="4841348" y="699634"/>
                  </a:lnTo>
                  <a:lnTo>
                    <a:pt x="4841348" y="722143"/>
                  </a:lnTo>
                  <a:lnTo>
                    <a:pt x="4841348" y="911143"/>
                  </a:lnTo>
                  <a:lnTo>
                    <a:pt x="4840534" y="935000"/>
                  </a:lnTo>
                  <a:lnTo>
                    <a:pt x="4834023" y="979646"/>
                  </a:lnTo>
                  <a:lnTo>
                    <a:pt x="4821257" y="1020106"/>
                  </a:lnTo>
                  <a:lnTo>
                    <a:pt x="4802655" y="1056939"/>
                  </a:lnTo>
                  <a:lnTo>
                    <a:pt x="4791122" y="1074099"/>
                  </a:lnTo>
                  <a:lnTo>
                    <a:pt x="4791122" y="1075587"/>
                  </a:lnTo>
                  <a:lnTo>
                    <a:pt x="4763008" y="1105654"/>
                  </a:lnTo>
                  <a:lnTo>
                    <a:pt x="4724432" y="1118931"/>
                  </a:lnTo>
                  <a:lnTo>
                    <a:pt x="4692157" y="1121349"/>
                  </a:lnTo>
                  <a:lnTo>
                    <a:pt x="4689878" y="1121349"/>
                  </a:lnTo>
                  <a:lnTo>
                    <a:pt x="4684530" y="1121349"/>
                  </a:lnTo>
                  <a:lnTo>
                    <a:pt x="4676112" y="1121349"/>
                  </a:lnTo>
                  <a:lnTo>
                    <a:pt x="4664625" y="1121349"/>
                  </a:lnTo>
                  <a:lnTo>
                    <a:pt x="4651766" y="1121396"/>
                  </a:lnTo>
                  <a:lnTo>
                    <a:pt x="4612911" y="1122093"/>
                  </a:lnTo>
                  <a:lnTo>
                    <a:pt x="4587658" y="1123628"/>
                  </a:lnTo>
                  <a:lnTo>
                    <a:pt x="4585379" y="1124326"/>
                  </a:lnTo>
                  <a:close/>
                </a:path>
                <a:path w="5730240" h="1149350">
                  <a:moveTo>
                    <a:pt x="4676903" y="1090841"/>
                  </a:moveTo>
                  <a:lnTo>
                    <a:pt x="4683104" y="1090841"/>
                  </a:lnTo>
                  <a:lnTo>
                    <a:pt x="4690668" y="1090345"/>
                  </a:lnTo>
                  <a:lnTo>
                    <a:pt x="4730106" y="1084889"/>
                  </a:lnTo>
                  <a:lnTo>
                    <a:pt x="4730106" y="1083401"/>
                  </a:lnTo>
                  <a:lnTo>
                    <a:pt x="4746173" y="1074216"/>
                  </a:lnTo>
                  <a:lnTo>
                    <a:pt x="4774263" y="1037569"/>
                  </a:lnTo>
                  <a:lnTo>
                    <a:pt x="4796377" y="978181"/>
                  </a:lnTo>
                  <a:lnTo>
                    <a:pt x="4807910" y="905818"/>
                  </a:lnTo>
                  <a:lnTo>
                    <a:pt x="4809352" y="865381"/>
                  </a:lnTo>
                  <a:lnTo>
                    <a:pt x="4809352" y="630619"/>
                  </a:lnTo>
                  <a:lnTo>
                    <a:pt x="4809491" y="602530"/>
                  </a:lnTo>
                  <a:lnTo>
                    <a:pt x="4809910" y="574440"/>
                  </a:lnTo>
                  <a:lnTo>
                    <a:pt x="4810607" y="546351"/>
                  </a:lnTo>
                  <a:lnTo>
                    <a:pt x="4811584" y="518261"/>
                  </a:lnTo>
                  <a:lnTo>
                    <a:pt x="4812723" y="489985"/>
                  </a:lnTo>
                  <a:lnTo>
                    <a:pt x="4813537" y="461710"/>
                  </a:lnTo>
                  <a:lnTo>
                    <a:pt x="4814025" y="433434"/>
                  </a:lnTo>
                  <a:lnTo>
                    <a:pt x="4814188" y="405159"/>
                  </a:lnTo>
                  <a:lnTo>
                    <a:pt x="4813653" y="339609"/>
                  </a:lnTo>
                  <a:lnTo>
                    <a:pt x="4812049" y="283220"/>
                  </a:lnTo>
                  <a:lnTo>
                    <a:pt x="4809375" y="235994"/>
                  </a:lnTo>
                  <a:lnTo>
                    <a:pt x="4805631" y="197929"/>
                  </a:lnTo>
                  <a:lnTo>
                    <a:pt x="4795679" y="141935"/>
                  </a:lnTo>
                  <a:lnTo>
                    <a:pt x="4765287" y="86756"/>
                  </a:lnTo>
                  <a:lnTo>
                    <a:pt x="4731617" y="59411"/>
                  </a:lnTo>
                  <a:lnTo>
                    <a:pt x="4714852" y="53202"/>
                  </a:lnTo>
                  <a:lnTo>
                    <a:pt x="4702946" y="53202"/>
                  </a:lnTo>
                  <a:lnTo>
                    <a:pt x="4700714" y="53202"/>
                  </a:lnTo>
                  <a:lnTo>
                    <a:pt x="4699102" y="52954"/>
                  </a:lnTo>
                  <a:lnTo>
                    <a:pt x="4698110" y="52458"/>
                  </a:lnTo>
                  <a:lnTo>
                    <a:pt x="4697117" y="51962"/>
                  </a:lnTo>
                  <a:lnTo>
                    <a:pt x="4695629" y="51714"/>
                  </a:lnTo>
                  <a:lnTo>
                    <a:pt x="4693645" y="51714"/>
                  </a:lnTo>
                  <a:lnTo>
                    <a:pt x="4677438" y="52481"/>
                  </a:lnTo>
                  <a:lnTo>
                    <a:pt x="4659323" y="54783"/>
                  </a:lnTo>
                  <a:lnTo>
                    <a:pt x="4639303" y="58620"/>
                  </a:lnTo>
                  <a:lnTo>
                    <a:pt x="4617375" y="63992"/>
                  </a:lnTo>
                  <a:lnTo>
                    <a:pt x="4617375" y="79246"/>
                  </a:lnTo>
                  <a:lnTo>
                    <a:pt x="4618724" y="109823"/>
                  </a:lnTo>
                  <a:lnTo>
                    <a:pt x="4619794" y="139424"/>
                  </a:lnTo>
                  <a:lnTo>
                    <a:pt x="4621096" y="195696"/>
                  </a:lnTo>
                  <a:lnTo>
                    <a:pt x="4621654" y="252526"/>
                  </a:lnTo>
                  <a:lnTo>
                    <a:pt x="4621840" y="315123"/>
                  </a:lnTo>
                  <a:lnTo>
                    <a:pt x="4621840" y="395858"/>
                  </a:lnTo>
                  <a:lnTo>
                    <a:pt x="4621421" y="442108"/>
                  </a:lnTo>
                  <a:lnTo>
                    <a:pt x="4620770" y="470523"/>
                  </a:lnTo>
                  <a:lnTo>
                    <a:pt x="4620538" y="484684"/>
                  </a:lnTo>
                  <a:lnTo>
                    <a:pt x="4620398" y="498984"/>
                  </a:lnTo>
                  <a:lnTo>
                    <a:pt x="4620352" y="513424"/>
                  </a:lnTo>
                  <a:lnTo>
                    <a:pt x="4620352" y="609413"/>
                  </a:lnTo>
                  <a:lnTo>
                    <a:pt x="4620259" y="620993"/>
                  </a:lnTo>
                  <a:lnTo>
                    <a:pt x="4619980" y="634526"/>
                  </a:lnTo>
                  <a:lnTo>
                    <a:pt x="4619515" y="650012"/>
                  </a:lnTo>
                  <a:lnTo>
                    <a:pt x="4618863" y="667452"/>
                  </a:lnTo>
                  <a:lnTo>
                    <a:pt x="4618212" y="685310"/>
                  </a:lnTo>
                  <a:lnTo>
                    <a:pt x="4617747" y="702424"/>
                  </a:lnTo>
                  <a:lnTo>
                    <a:pt x="4617468" y="718794"/>
                  </a:lnTo>
                  <a:lnTo>
                    <a:pt x="4617375" y="734420"/>
                  </a:lnTo>
                  <a:lnTo>
                    <a:pt x="4617375" y="739381"/>
                  </a:lnTo>
                  <a:lnTo>
                    <a:pt x="4617623" y="743970"/>
                  </a:lnTo>
                  <a:lnTo>
                    <a:pt x="4618119" y="748186"/>
                  </a:lnTo>
                  <a:lnTo>
                    <a:pt x="4618615" y="752155"/>
                  </a:lnTo>
                  <a:lnTo>
                    <a:pt x="4618863" y="756123"/>
                  </a:lnTo>
                  <a:lnTo>
                    <a:pt x="4618863" y="760092"/>
                  </a:lnTo>
                  <a:lnTo>
                    <a:pt x="4621840" y="1089353"/>
                  </a:lnTo>
                  <a:lnTo>
                    <a:pt x="4628041" y="1091338"/>
                  </a:lnTo>
                  <a:lnTo>
                    <a:pt x="4633621" y="1092330"/>
                  </a:lnTo>
                  <a:lnTo>
                    <a:pt x="4638582" y="1092330"/>
                  </a:lnTo>
                  <a:lnTo>
                    <a:pt x="4643907" y="1092237"/>
                  </a:lnTo>
                  <a:lnTo>
                    <a:pt x="4652069" y="1091958"/>
                  </a:lnTo>
                  <a:lnTo>
                    <a:pt x="4663067" y="1091493"/>
                  </a:lnTo>
                  <a:lnTo>
                    <a:pt x="4676903" y="1090841"/>
                  </a:lnTo>
                  <a:close/>
                </a:path>
                <a:path w="5730240" h="1149350">
                  <a:moveTo>
                    <a:pt x="5161492" y="1148881"/>
                  </a:moveTo>
                  <a:lnTo>
                    <a:pt x="5117776" y="1141254"/>
                  </a:lnTo>
                  <a:lnTo>
                    <a:pt x="5078153" y="1118373"/>
                  </a:lnTo>
                  <a:lnTo>
                    <a:pt x="5044576" y="1086749"/>
                  </a:lnTo>
                  <a:lnTo>
                    <a:pt x="5018254" y="1052893"/>
                  </a:lnTo>
                  <a:lnTo>
                    <a:pt x="4998892" y="1014200"/>
                  </a:lnTo>
                  <a:lnTo>
                    <a:pt x="4982180" y="972530"/>
                  </a:lnTo>
                  <a:lnTo>
                    <a:pt x="4968117" y="927885"/>
                  </a:lnTo>
                  <a:lnTo>
                    <a:pt x="4956702" y="880263"/>
                  </a:lnTo>
                  <a:lnTo>
                    <a:pt x="4947937" y="829664"/>
                  </a:lnTo>
                  <a:lnTo>
                    <a:pt x="4941374" y="777236"/>
                  </a:lnTo>
                  <a:lnTo>
                    <a:pt x="4936270" y="724122"/>
                  </a:lnTo>
                  <a:lnTo>
                    <a:pt x="4932624" y="670324"/>
                  </a:lnTo>
                  <a:lnTo>
                    <a:pt x="4930436" y="615842"/>
                  </a:lnTo>
                  <a:lnTo>
                    <a:pt x="4929707" y="560674"/>
                  </a:lnTo>
                  <a:lnTo>
                    <a:pt x="4932088" y="506832"/>
                  </a:lnTo>
                  <a:lnTo>
                    <a:pt x="4935362" y="455132"/>
                  </a:lnTo>
                  <a:lnTo>
                    <a:pt x="4939529" y="405575"/>
                  </a:lnTo>
                  <a:lnTo>
                    <a:pt x="4944588" y="358162"/>
                  </a:lnTo>
                  <a:lnTo>
                    <a:pt x="4950541" y="312891"/>
                  </a:lnTo>
                  <a:lnTo>
                    <a:pt x="4959447" y="259409"/>
                  </a:lnTo>
                  <a:lnTo>
                    <a:pt x="4970167" y="209462"/>
                  </a:lnTo>
                  <a:lnTo>
                    <a:pt x="4982700" y="163049"/>
                  </a:lnTo>
                  <a:lnTo>
                    <a:pt x="4997047" y="120171"/>
                  </a:lnTo>
                  <a:lnTo>
                    <a:pt x="5014370" y="84547"/>
                  </a:lnTo>
                  <a:lnTo>
                    <a:pt x="5056970" y="32833"/>
                  </a:lnTo>
                  <a:lnTo>
                    <a:pt x="5091547" y="12440"/>
                  </a:lnTo>
                  <a:lnTo>
                    <a:pt x="5132263" y="2092"/>
                  </a:lnTo>
                  <a:lnTo>
                    <a:pt x="5161492" y="0"/>
                  </a:lnTo>
                  <a:lnTo>
                    <a:pt x="5175792" y="813"/>
                  </a:lnTo>
                  <a:lnTo>
                    <a:pt x="5216183" y="13021"/>
                  </a:lnTo>
                  <a:lnTo>
                    <a:pt x="5255247" y="32623"/>
                  </a:lnTo>
                  <a:lnTo>
                    <a:pt x="5293569" y="64364"/>
                  </a:lnTo>
                  <a:lnTo>
                    <a:pt x="5318124" y="96732"/>
                  </a:lnTo>
                  <a:lnTo>
                    <a:pt x="5338865" y="135332"/>
                  </a:lnTo>
                  <a:lnTo>
                    <a:pt x="5351980" y="179698"/>
                  </a:lnTo>
                  <a:lnTo>
                    <a:pt x="5362862" y="233087"/>
                  </a:lnTo>
                  <a:lnTo>
                    <a:pt x="5370954" y="280895"/>
                  </a:lnTo>
                  <a:lnTo>
                    <a:pt x="5377000" y="323401"/>
                  </a:lnTo>
                  <a:lnTo>
                    <a:pt x="5382395" y="383347"/>
                  </a:lnTo>
                  <a:lnTo>
                    <a:pt x="5384627" y="430225"/>
                  </a:lnTo>
                  <a:lnTo>
                    <a:pt x="5386115" y="479243"/>
                  </a:lnTo>
                  <a:lnTo>
                    <a:pt x="5386860" y="527609"/>
                  </a:lnTo>
                  <a:lnTo>
                    <a:pt x="5386953" y="551373"/>
                  </a:lnTo>
                  <a:lnTo>
                    <a:pt x="5386953" y="565186"/>
                  </a:lnTo>
                  <a:lnTo>
                    <a:pt x="5386953" y="579091"/>
                  </a:lnTo>
                  <a:lnTo>
                    <a:pt x="5386953" y="593089"/>
                  </a:lnTo>
                  <a:lnTo>
                    <a:pt x="5386953" y="607180"/>
                  </a:lnTo>
                  <a:lnTo>
                    <a:pt x="5387139" y="621434"/>
                  </a:lnTo>
                  <a:lnTo>
                    <a:pt x="5387696" y="635921"/>
                  </a:lnTo>
                  <a:lnTo>
                    <a:pt x="5388626" y="650640"/>
                  </a:lnTo>
                  <a:lnTo>
                    <a:pt x="5389929" y="665592"/>
                  </a:lnTo>
                  <a:lnTo>
                    <a:pt x="5388812" y="714770"/>
                  </a:lnTo>
                  <a:lnTo>
                    <a:pt x="5385464" y="763022"/>
                  </a:lnTo>
                  <a:lnTo>
                    <a:pt x="5379883" y="810348"/>
                  </a:lnTo>
                  <a:lnTo>
                    <a:pt x="5372070" y="856748"/>
                  </a:lnTo>
                  <a:lnTo>
                    <a:pt x="5362025" y="902221"/>
                  </a:lnTo>
                  <a:lnTo>
                    <a:pt x="5349748" y="946768"/>
                  </a:lnTo>
                  <a:lnTo>
                    <a:pt x="5335238" y="990389"/>
                  </a:lnTo>
                  <a:lnTo>
                    <a:pt x="5313566" y="1032895"/>
                  </a:lnTo>
                  <a:lnTo>
                    <a:pt x="5290964" y="1068891"/>
                  </a:lnTo>
                  <a:lnTo>
                    <a:pt x="5263247" y="1101073"/>
                  </a:lnTo>
                  <a:lnTo>
                    <a:pt x="5225484" y="1132139"/>
                  </a:lnTo>
                  <a:lnTo>
                    <a:pt x="5175816" y="1147834"/>
                  </a:lnTo>
                  <a:lnTo>
                    <a:pt x="5161492" y="1148881"/>
                  </a:lnTo>
                  <a:close/>
                </a:path>
                <a:path w="5730240" h="1149350">
                  <a:moveTo>
                    <a:pt x="5162980" y="1113908"/>
                  </a:moveTo>
                  <a:lnTo>
                    <a:pt x="5212741" y="1100352"/>
                  </a:lnTo>
                  <a:lnTo>
                    <a:pt x="5251806" y="1067054"/>
                  </a:lnTo>
                  <a:lnTo>
                    <a:pt x="5281151" y="1018037"/>
                  </a:lnTo>
                  <a:lnTo>
                    <a:pt x="5308311" y="956091"/>
                  </a:lnTo>
                  <a:lnTo>
                    <a:pt x="5325309" y="907190"/>
                  </a:lnTo>
                  <a:lnTo>
                    <a:pt x="5338214" y="855708"/>
                  </a:lnTo>
                  <a:lnTo>
                    <a:pt x="5346678" y="808551"/>
                  </a:lnTo>
                  <a:lnTo>
                    <a:pt x="5353468" y="748186"/>
                  </a:lnTo>
                  <a:lnTo>
                    <a:pt x="5354770" y="736676"/>
                  </a:lnTo>
                  <a:lnTo>
                    <a:pt x="5355700" y="725212"/>
                  </a:lnTo>
                  <a:lnTo>
                    <a:pt x="5356258" y="713795"/>
                  </a:lnTo>
                  <a:lnTo>
                    <a:pt x="5356445" y="702424"/>
                  </a:lnTo>
                  <a:lnTo>
                    <a:pt x="5356445" y="690635"/>
                  </a:lnTo>
                  <a:lnTo>
                    <a:pt x="5356445" y="678334"/>
                  </a:lnTo>
                  <a:lnTo>
                    <a:pt x="5356445" y="665522"/>
                  </a:lnTo>
                  <a:lnTo>
                    <a:pt x="5356445" y="652198"/>
                  </a:lnTo>
                  <a:lnTo>
                    <a:pt x="5356445" y="536119"/>
                  </a:lnTo>
                  <a:lnTo>
                    <a:pt x="5356491" y="523260"/>
                  </a:lnTo>
                  <a:lnTo>
                    <a:pt x="5356631" y="510355"/>
                  </a:lnTo>
                  <a:lnTo>
                    <a:pt x="5356863" y="497403"/>
                  </a:lnTo>
                  <a:lnTo>
                    <a:pt x="5357189" y="484405"/>
                  </a:lnTo>
                  <a:lnTo>
                    <a:pt x="5357328" y="471499"/>
                  </a:lnTo>
                  <a:lnTo>
                    <a:pt x="5357003" y="458827"/>
                  </a:lnTo>
                  <a:lnTo>
                    <a:pt x="5356212" y="446386"/>
                  </a:lnTo>
                  <a:lnTo>
                    <a:pt x="5354956" y="434178"/>
                  </a:lnTo>
                  <a:lnTo>
                    <a:pt x="5351980" y="336702"/>
                  </a:lnTo>
                  <a:lnTo>
                    <a:pt x="5346027" y="292429"/>
                  </a:lnTo>
                  <a:lnTo>
                    <a:pt x="5338377" y="253061"/>
                  </a:lnTo>
                  <a:lnTo>
                    <a:pt x="5329192" y="215694"/>
                  </a:lnTo>
                  <a:lnTo>
                    <a:pt x="5306218" y="146958"/>
                  </a:lnTo>
                  <a:lnTo>
                    <a:pt x="5277570" y="92267"/>
                  </a:lnTo>
                  <a:lnTo>
                    <a:pt x="5243714" y="57667"/>
                  </a:lnTo>
                  <a:lnTo>
                    <a:pt x="5201952" y="34786"/>
                  </a:lnTo>
                  <a:lnTo>
                    <a:pt x="5155539" y="27159"/>
                  </a:lnTo>
                  <a:lnTo>
                    <a:pt x="5149338" y="27159"/>
                  </a:lnTo>
                  <a:lnTo>
                    <a:pt x="5108289" y="36460"/>
                  </a:lnTo>
                  <a:lnTo>
                    <a:pt x="5055459" y="72921"/>
                  </a:lnTo>
                  <a:lnTo>
                    <a:pt x="5018998" y="136913"/>
                  </a:lnTo>
                  <a:lnTo>
                    <a:pt x="5005860" y="178838"/>
                  </a:lnTo>
                  <a:lnTo>
                    <a:pt x="4994721" y="226855"/>
                  </a:lnTo>
                  <a:lnTo>
                    <a:pt x="4985583" y="280965"/>
                  </a:lnTo>
                  <a:lnTo>
                    <a:pt x="4978444" y="341167"/>
                  </a:lnTo>
                  <a:lnTo>
                    <a:pt x="4976212" y="359885"/>
                  </a:lnTo>
                  <a:lnTo>
                    <a:pt x="4971748" y="400252"/>
                  </a:lnTo>
                  <a:lnTo>
                    <a:pt x="4967446" y="443549"/>
                  </a:lnTo>
                  <a:lnTo>
                    <a:pt x="4964284" y="483916"/>
                  </a:lnTo>
                  <a:lnTo>
                    <a:pt x="4962260" y="525609"/>
                  </a:lnTo>
                  <a:lnTo>
                    <a:pt x="4962214" y="535910"/>
                  </a:lnTo>
                  <a:lnTo>
                    <a:pt x="4962447" y="545420"/>
                  </a:lnTo>
                  <a:lnTo>
                    <a:pt x="4962586" y="554931"/>
                  </a:lnTo>
                  <a:lnTo>
                    <a:pt x="4962260" y="565232"/>
                  </a:lnTo>
                  <a:lnTo>
                    <a:pt x="4961470" y="576324"/>
                  </a:lnTo>
                  <a:lnTo>
                    <a:pt x="4960214" y="588206"/>
                  </a:lnTo>
                  <a:lnTo>
                    <a:pt x="4960214" y="612389"/>
                  </a:lnTo>
                  <a:lnTo>
                    <a:pt x="4961330" y="655360"/>
                  </a:lnTo>
                  <a:lnTo>
                    <a:pt x="4964679" y="701680"/>
                  </a:lnTo>
                  <a:lnTo>
                    <a:pt x="4969794" y="750232"/>
                  </a:lnTo>
                  <a:lnTo>
                    <a:pt x="4975468" y="799901"/>
                  </a:lnTo>
                  <a:lnTo>
                    <a:pt x="4975468" y="801389"/>
                  </a:lnTo>
                  <a:lnTo>
                    <a:pt x="4984025" y="864079"/>
                  </a:lnTo>
                  <a:lnTo>
                    <a:pt x="4997047" y="921188"/>
                  </a:lnTo>
                  <a:lnTo>
                    <a:pt x="5016022" y="974577"/>
                  </a:lnTo>
                  <a:lnTo>
                    <a:pt x="5042437" y="1026849"/>
                  </a:lnTo>
                  <a:lnTo>
                    <a:pt x="5066015" y="1061240"/>
                  </a:lnTo>
                  <a:lnTo>
                    <a:pt x="5094430" y="1088958"/>
                  </a:lnTo>
                  <a:lnTo>
                    <a:pt x="5133216" y="1110188"/>
                  </a:lnTo>
                  <a:lnTo>
                    <a:pt x="5155400" y="1114792"/>
                  </a:lnTo>
                  <a:lnTo>
                    <a:pt x="5162980" y="1113908"/>
                  </a:lnTo>
                  <a:close/>
                </a:path>
                <a:path w="5730240" h="1149350">
                  <a:moveTo>
                    <a:pt x="5609380" y="1142928"/>
                  </a:moveTo>
                  <a:lnTo>
                    <a:pt x="5569663" y="1134557"/>
                  </a:lnTo>
                  <a:lnTo>
                    <a:pt x="5532366" y="1109444"/>
                  </a:lnTo>
                  <a:lnTo>
                    <a:pt x="5502137" y="1065821"/>
                  </a:lnTo>
                  <a:lnTo>
                    <a:pt x="5482883" y="1002666"/>
                  </a:lnTo>
                  <a:lnTo>
                    <a:pt x="5476745" y="959974"/>
                  </a:lnTo>
                  <a:lnTo>
                    <a:pt x="5473210" y="917468"/>
                  </a:lnTo>
                  <a:lnTo>
                    <a:pt x="5471536" y="874310"/>
                  </a:lnTo>
                  <a:lnTo>
                    <a:pt x="5470978" y="830409"/>
                  </a:lnTo>
                  <a:lnTo>
                    <a:pt x="5470978" y="807342"/>
                  </a:lnTo>
                  <a:lnTo>
                    <a:pt x="5470978" y="802381"/>
                  </a:lnTo>
                  <a:lnTo>
                    <a:pt x="5475536" y="759301"/>
                  </a:lnTo>
                  <a:lnTo>
                    <a:pt x="5481891" y="737397"/>
                  </a:lnTo>
                  <a:lnTo>
                    <a:pt x="5485860" y="737397"/>
                  </a:lnTo>
                  <a:lnTo>
                    <a:pt x="5494045" y="737397"/>
                  </a:lnTo>
                  <a:lnTo>
                    <a:pt x="5500246" y="740497"/>
                  </a:lnTo>
                  <a:lnTo>
                    <a:pt x="5504462" y="746698"/>
                  </a:lnTo>
                  <a:lnTo>
                    <a:pt x="5504462" y="783159"/>
                  </a:lnTo>
                  <a:lnTo>
                    <a:pt x="5504462" y="787127"/>
                  </a:lnTo>
                  <a:lnTo>
                    <a:pt x="5504214" y="791220"/>
                  </a:lnTo>
                  <a:lnTo>
                    <a:pt x="5503718" y="795436"/>
                  </a:lnTo>
                  <a:lnTo>
                    <a:pt x="5503222" y="799405"/>
                  </a:lnTo>
                  <a:lnTo>
                    <a:pt x="5502974" y="803993"/>
                  </a:lnTo>
                  <a:lnTo>
                    <a:pt x="5502974" y="809202"/>
                  </a:lnTo>
                  <a:lnTo>
                    <a:pt x="5502974" y="851615"/>
                  </a:lnTo>
                  <a:lnTo>
                    <a:pt x="5503114" y="864544"/>
                  </a:lnTo>
                  <a:lnTo>
                    <a:pt x="5506369" y="914305"/>
                  </a:lnTo>
                  <a:lnTo>
                    <a:pt x="5513786" y="971414"/>
                  </a:lnTo>
                  <a:lnTo>
                    <a:pt x="5522902" y="1014200"/>
                  </a:lnTo>
                  <a:lnTo>
                    <a:pt x="5535342" y="1056264"/>
                  </a:lnTo>
                  <a:lnTo>
                    <a:pt x="5562130" y="1092330"/>
                  </a:lnTo>
                  <a:lnTo>
                    <a:pt x="5570408" y="1099654"/>
                  </a:lnTo>
                  <a:lnTo>
                    <a:pt x="5578500" y="1104886"/>
                  </a:lnTo>
                  <a:lnTo>
                    <a:pt x="5586406" y="1108025"/>
                  </a:lnTo>
                  <a:lnTo>
                    <a:pt x="5594125" y="1109072"/>
                  </a:lnTo>
                  <a:lnTo>
                    <a:pt x="5609333" y="1106932"/>
                  </a:lnTo>
                  <a:lnTo>
                    <a:pt x="5654397" y="1074843"/>
                  </a:lnTo>
                  <a:lnTo>
                    <a:pt x="5678580" y="1032058"/>
                  </a:lnTo>
                  <a:lnTo>
                    <a:pt x="5691602" y="972158"/>
                  </a:lnTo>
                  <a:lnTo>
                    <a:pt x="5693834" y="963973"/>
                  </a:lnTo>
                  <a:lnTo>
                    <a:pt x="5694950" y="955788"/>
                  </a:lnTo>
                  <a:lnTo>
                    <a:pt x="5694950" y="947603"/>
                  </a:lnTo>
                  <a:lnTo>
                    <a:pt x="5694950" y="941000"/>
                  </a:lnTo>
                  <a:lnTo>
                    <a:pt x="5694950" y="933466"/>
                  </a:lnTo>
                  <a:lnTo>
                    <a:pt x="5694950" y="925001"/>
                  </a:lnTo>
                  <a:lnTo>
                    <a:pt x="5694950" y="915607"/>
                  </a:lnTo>
                  <a:lnTo>
                    <a:pt x="5693555" y="881379"/>
                  </a:lnTo>
                  <a:lnTo>
                    <a:pt x="5682394" y="812922"/>
                  </a:lnTo>
                  <a:lnTo>
                    <a:pt x="5661699" y="745070"/>
                  </a:lnTo>
                  <a:lnTo>
                    <a:pt x="5640120" y="682566"/>
                  </a:lnTo>
                  <a:lnTo>
                    <a:pt x="5612356" y="612389"/>
                  </a:lnTo>
                  <a:lnTo>
                    <a:pt x="5612356" y="610901"/>
                  </a:lnTo>
                  <a:lnTo>
                    <a:pt x="5591079" y="563674"/>
                  </a:lnTo>
                  <a:lnTo>
                    <a:pt x="5571617" y="525330"/>
                  </a:lnTo>
                  <a:lnTo>
                    <a:pt x="5548666" y="484312"/>
                  </a:lnTo>
                  <a:lnTo>
                    <a:pt x="5538411" y="465802"/>
                  </a:lnTo>
                  <a:lnTo>
                    <a:pt x="5518600" y="428226"/>
                  </a:lnTo>
                  <a:lnTo>
                    <a:pt x="5501393" y="388789"/>
                  </a:lnTo>
                  <a:lnTo>
                    <a:pt x="5487720" y="347119"/>
                  </a:lnTo>
                  <a:lnTo>
                    <a:pt x="5480117" y="308613"/>
                  </a:lnTo>
                  <a:lnTo>
                    <a:pt x="5476187" y="269734"/>
                  </a:lnTo>
                  <a:lnTo>
                    <a:pt x="5475443" y="243690"/>
                  </a:lnTo>
                  <a:lnTo>
                    <a:pt x="5476349" y="217438"/>
                  </a:lnTo>
                  <a:lnTo>
                    <a:pt x="5483604" y="162561"/>
                  </a:lnTo>
                  <a:lnTo>
                    <a:pt x="5497533" y="106358"/>
                  </a:lnTo>
                  <a:lnTo>
                    <a:pt x="5514647" y="59853"/>
                  </a:lnTo>
                  <a:lnTo>
                    <a:pt x="5534691" y="26508"/>
                  </a:lnTo>
                  <a:lnTo>
                    <a:pt x="5577383" y="5952"/>
                  </a:lnTo>
                  <a:lnTo>
                    <a:pt x="5579368" y="5952"/>
                  </a:lnTo>
                  <a:lnTo>
                    <a:pt x="5582592" y="5704"/>
                  </a:lnTo>
                  <a:lnTo>
                    <a:pt x="5587057" y="5208"/>
                  </a:lnTo>
                  <a:lnTo>
                    <a:pt x="5591769" y="4712"/>
                  </a:lnTo>
                  <a:lnTo>
                    <a:pt x="5593133" y="4464"/>
                  </a:lnTo>
                  <a:lnTo>
                    <a:pt x="5591149" y="4464"/>
                  </a:lnTo>
                  <a:lnTo>
                    <a:pt x="5601520" y="4906"/>
                  </a:lnTo>
                  <a:lnTo>
                    <a:pt x="5611426" y="6231"/>
                  </a:lnTo>
                  <a:lnTo>
                    <a:pt x="5646677" y="20741"/>
                  </a:lnTo>
                  <a:lnTo>
                    <a:pt x="5683440" y="77083"/>
                  </a:lnTo>
                  <a:lnTo>
                    <a:pt x="5699136" y="125658"/>
                  </a:lnTo>
                  <a:lnTo>
                    <a:pt x="5708553" y="180698"/>
                  </a:lnTo>
                  <a:lnTo>
                    <a:pt x="5711692" y="242202"/>
                  </a:lnTo>
                  <a:lnTo>
                    <a:pt x="5711692" y="249643"/>
                  </a:lnTo>
                  <a:lnTo>
                    <a:pt x="5711692" y="257828"/>
                  </a:lnTo>
                  <a:lnTo>
                    <a:pt x="5706112" y="261921"/>
                  </a:lnTo>
                  <a:lnTo>
                    <a:pt x="5694950" y="261921"/>
                  </a:lnTo>
                  <a:lnTo>
                    <a:pt x="5690733" y="261921"/>
                  </a:lnTo>
                  <a:lnTo>
                    <a:pt x="5688625" y="261425"/>
                  </a:lnTo>
                  <a:lnTo>
                    <a:pt x="5688625" y="260432"/>
                  </a:lnTo>
                  <a:lnTo>
                    <a:pt x="5686277" y="240830"/>
                  </a:lnTo>
                  <a:lnTo>
                    <a:pt x="5677836" y="185651"/>
                  </a:lnTo>
                  <a:lnTo>
                    <a:pt x="5667233" y="133192"/>
                  </a:lnTo>
                  <a:lnTo>
                    <a:pt x="5662954" y="115706"/>
                  </a:lnTo>
                  <a:lnTo>
                    <a:pt x="5662954" y="114218"/>
                  </a:lnTo>
                  <a:lnTo>
                    <a:pt x="5646933" y="80850"/>
                  </a:lnTo>
                  <a:lnTo>
                    <a:pt x="5629377" y="57016"/>
                  </a:lnTo>
                  <a:lnTo>
                    <a:pt x="5610286" y="42715"/>
                  </a:lnTo>
                  <a:lnTo>
                    <a:pt x="5589661" y="37948"/>
                  </a:lnTo>
                  <a:lnTo>
                    <a:pt x="5584700" y="37948"/>
                  </a:lnTo>
                  <a:lnTo>
                    <a:pt x="5559153" y="56179"/>
                  </a:lnTo>
                  <a:lnTo>
                    <a:pt x="5547945" y="70409"/>
                  </a:lnTo>
                  <a:lnTo>
                    <a:pt x="5530831" y="110591"/>
                  </a:lnTo>
                  <a:lnTo>
                    <a:pt x="5520344" y="164398"/>
                  </a:lnTo>
                  <a:lnTo>
                    <a:pt x="5513833" y="220949"/>
                  </a:lnTo>
                  <a:lnTo>
                    <a:pt x="5511903" y="249643"/>
                  </a:lnTo>
                  <a:lnTo>
                    <a:pt x="5511903" y="255968"/>
                  </a:lnTo>
                  <a:lnTo>
                    <a:pt x="5516461" y="316333"/>
                  </a:lnTo>
                  <a:lnTo>
                    <a:pt x="5530133" y="366466"/>
                  </a:lnTo>
                  <a:lnTo>
                    <a:pt x="5549573" y="409902"/>
                  </a:lnTo>
                  <a:lnTo>
                    <a:pt x="5571431" y="450921"/>
                  </a:lnTo>
                  <a:lnTo>
                    <a:pt x="5594125" y="495194"/>
                  </a:lnTo>
                  <a:lnTo>
                    <a:pt x="5615704" y="533143"/>
                  </a:lnTo>
                  <a:lnTo>
                    <a:pt x="5637097" y="576486"/>
                  </a:lnTo>
                  <a:lnTo>
                    <a:pt x="5658862" y="620946"/>
                  </a:lnTo>
                  <a:lnTo>
                    <a:pt x="5679045" y="667452"/>
                  </a:lnTo>
                  <a:lnTo>
                    <a:pt x="5694950" y="717678"/>
                  </a:lnTo>
                  <a:lnTo>
                    <a:pt x="5700903" y="741861"/>
                  </a:lnTo>
                  <a:lnTo>
                    <a:pt x="5706786" y="763998"/>
                  </a:lnTo>
                  <a:lnTo>
                    <a:pt x="5717017" y="808272"/>
                  </a:lnTo>
                  <a:lnTo>
                    <a:pt x="5725109" y="852638"/>
                  </a:lnTo>
                  <a:lnTo>
                    <a:pt x="5729388" y="897656"/>
                  </a:lnTo>
                  <a:lnTo>
                    <a:pt x="5729923" y="920444"/>
                  </a:lnTo>
                  <a:lnTo>
                    <a:pt x="5729923" y="933838"/>
                  </a:lnTo>
                  <a:lnTo>
                    <a:pt x="5729923" y="939046"/>
                  </a:lnTo>
                  <a:lnTo>
                    <a:pt x="5729923" y="944999"/>
                  </a:lnTo>
                  <a:lnTo>
                    <a:pt x="5729923" y="951696"/>
                  </a:lnTo>
                  <a:lnTo>
                    <a:pt x="5729923" y="958145"/>
                  </a:lnTo>
                  <a:lnTo>
                    <a:pt x="5729427" y="963973"/>
                  </a:lnTo>
                  <a:lnTo>
                    <a:pt x="5728435" y="969182"/>
                  </a:lnTo>
                  <a:lnTo>
                    <a:pt x="5726319" y="983971"/>
                  </a:lnTo>
                  <a:lnTo>
                    <a:pt x="5722947" y="999690"/>
                  </a:lnTo>
                  <a:lnTo>
                    <a:pt x="5705646" y="1051311"/>
                  </a:lnTo>
                  <a:lnTo>
                    <a:pt x="5681929" y="1097910"/>
                  </a:lnTo>
                  <a:lnTo>
                    <a:pt x="5654235" y="1129302"/>
                  </a:lnTo>
                  <a:lnTo>
                    <a:pt x="5617844" y="1142440"/>
                  </a:lnTo>
                  <a:lnTo>
                    <a:pt x="5609380" y="1142928"/>
                  </a:lnTo>
                  <a:close/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544456" y="2154582"/>
            <a:ext cx="5178213" cy="2131737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91868" algn="ctr">
              <a:lnSpc>
                <a:spcPct val="100000"/>
              </a:lnSpc>
              <a:spcBef>
                <a:spcPts val="1090"/>
              </a:spcBef>
            </a:pPr>
            <a:r>
              <a:rPr lang="es-MX" spc="-200" dirty="0"/>
              <a:t>     </a:t>
            </a:r>
            <a:r>
              <a:rPr b="1" spc="-200" dirty="0"/>
              <a:t>22 de julio de 2025</a:t>
            </a:r>
          </a:p>
          <a:p>
            <a:pPr marL="1220108" marR="3387" indent="-1145174" algn="just">
              <a:lnSpc>
                <a:spcPct val="116300"/>
              </a:lnSpc>
              <a:spcBef>
                <a:spcPts val="173"/>
              </a:spcBef>
            </a:pPr>
            <a:r>
              <a:rPr sz="2867" spc="-200" dirty="0">
                <a:solidFill>
                  <a:srgbClr val="000000"/>
                </a:solidFill>
                <a:latin typeface="Trebuchet MS"/>
                <a:cs typeface="Trebuchet MS"/>
              </a:rPr>
              <a:t>en “Tu sitio” </a:t>
            </a:r>
            <a:r>
              <a:rPr sz="2867" spc="-200" dirty="0">
                <a:solidFill>
                  <a:srgbClr val="0070C0"/>
                </a:solidFill>
                <a:latin typeface="Trebuchet MS"/>
                <a:cs typeface="Trebuchet MS"/>
              </a:rPr>
              <a:t>obtén tu Carta de</a:t>
            </a:r>
            <a:r>
              <a:rPr lang="es-MX" sz="2867" spc="-20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2867" spc="-200" dirty="0" err="1">
                <a:solidFill>
                  <a:srgbClr val="0070C0"/>
                </a:solidFill>
                <a:latin typeface="Trebuchet MS"/>
                <a:cs typeface="Trebuchet MS"/>
              </a:rPr>
              <a:t>Asignación</a:t>
            </a:r>
            <a:r>
              <a:rPr sz="2867" spc="-200" dirty="0">
                <a:solidFill>
                  <a:srgbClr val="0070C0"/>
                </a:solidFill>
                <a:latin typeface="Trebuchet MS"/>
                <a:cs typeface="Trebuchet MS"/>
              </a:rPr>
              <a:t> y Protesta </a:t>
            </a:r>
            <a:r>
              <a:rPr sz="2867" spc="-200" dirty="0" err="1">
                <a:solidFill>
                  <a:srgbClr val="0070C0"/>
                </a:solidFill>
                <a:latin typeface="Trebuchet MS"/>
                <a:cs typeface="Trebuchet MS"/>
              </a:rPr>
              <a:t>Universitaria</a:t>
            </a:r>
            <a:r>
              <a:rPr sz="2867" spc="-200" dirty="0">
                <a:solidFill>
                  <a:srgbClr val="0070C0"/>
                </a:solidFill>
                <a:latin typeface="Trebuchet MS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54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3;p11">
            <a:extLst>
              <a:ext uri="{FF2B5EF4-FFF2-40B4-BE49-F238E27FC236}">
                <a16:creationId xmlns:a16="http://schemas.microsoft.com/office/drawing/2014/main" id="{AB7F5BB4-6295-C37B-4C5A-62779E913A12}"/>
              </a:ext>
            </a:extLst>
          </p:cNvPr>
          <p:cNvSpPr/>
          <p:nvPr/>
        </p:nvSpPr>
        <p:spPr>
          <a:xfrm>
            <a:off x="148845" y="3066609"/>
            <a:ext cx="523785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r>
              <a:rPr lang="es-MX" sz="4000" b="1" i="0" u="none" strike="noStrike" cap="none" dirty="0">
                <a:latin typeface="Aptos" panose="020B0004020202020204"/>
                <a:ea typeface="Arial"/>
                <a:cs typeface="Arial"/>
                <a:sym typeface="Arial"/>
              </a:rPr>
              <a:t>CONSIDERACIONES IMPORTANTES</a:t>
            </a:r>
            <a:endParaRPr sz="4000" dirty="0">
              <a:latin typeface="Aptos" panose="020B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B931C8-EA21-477C-B641-1DEF10E9D91D}"/>
              </a:ext>
            </a:extLst>
          </p:cNvPr>
          <p:cNvSpPr txBox="1"/>
          <p:nvPr/>
        </p:nvSpPr>
        <p:spPr>
          <a:xfrm>
            <a:off x="2415073" y="251926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ESCUELA NACIONAL PREPARATORIA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E12397-3C97-9CA1-F3F9-A1F329282D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95F81E-08F0-DF64-2953-859C1F83E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2" descr="Hace 14 años Ciudad Universitaria fue nombrada Patrimonio Mundial de la  UNESCO - Gaceta UNAM">
            <a:extLst>
              <a:ext uri="{FF2B5EF4-FFF2-40B4-BE49-F238E27FC236}">
                <a16:creationId xmlns:a16="http://schemas.microsoft.com/office/drawing/2014/main" id="{4566ACC1-66C4-61FD-DD07-AD4AA864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5404104" y="1289303"/>
            <a:ext cx="6787896" cy="55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E22CC0-85AD-536D-4568-B027B499B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56" y="3707713"/>
            <a:ext cx="8248650" cy="2390775"/>
          </a:xfrm>
          <a:prstGeom prst="rect">
            <a:avLst/>
          </a:prstGeom>
        </p:spPr>
      </p:pic>
      <p:sp>
        <p:nvSpPr>
          <p:cNvPr id="2581" name="Google Shape;258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buClr>
                <a:srgbClr val="000000"/>
              </a:buClr>
              <a:buSzPts val="1400"/>
            </a:pPr>
            <a:fld id="{00000000-1234-1234-1234-123412341234}" type="slidenum">
              <a:rPr lang="es-MX"/>
              <a:pPr algn="l">
                <a:buClr>
                  <a:srgbClr val="000000"/>
                </a:buClr>
                <a:buSzPts val="1400"/>
              </a:pPr>
              <a:t>8</a:t>
            </a:fld>
            <a:endParaRPr/>
          </a:p>
        </p:txBody>
      </p:sp>
      <p:sp>
        <p:nvSpPr>
          <p:cNvPr id="2582" name="Google Shape;2582;p12"/>
          <p:cNvSpPr/>
          <p:nvPr/>
        </p:nvSpPr>
        <p:spPr>
          <a:xfrm>
            <a:off x="2830056" y="1621038"/>
            <a:ext cx="7920092" cy="164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990099"/>
              </a:buClr>
              <a:buSzPts val="2800"/>
            </a:pPr>
            <a:endParaRPr sz="2400" dirty="0">
              <a:solidFill>
                <a:schemeClr val="bg1"/>
              </a:solidFill>
              <a:latin typeface="Aptos" panose="020B0004020202020204"/>
            </a:endParaRPr>
          </a:p>
          <a:p>
            <a:pPr algn="just">
              <a:buClr>
                <a:srgbClr val="990099"/>
              </a:buClr>
              <a:buSzPts val="2800"/>
            </a:pPr>
            <a:r>
              <a:rPr lang="es-MX" sz="3733" b="1" dirty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Puedes solicitar área, carrera, sistema y plantel de tu </a:t>
            </a:r>
            <a:r>
              <a:rPr lang="es-MX" sz="3733" b="1" u="sng" dirty="0">
                <a:solidFill>
                  <a:srgbClr val="00FF00"/>
                </a:solidFill>
                <a:latin typeface="Aptos" panose="020B0004020202020204"/>
                <a:ea typeface="Arial"/>
                <a:cs typeface="Arial"/>
                <a:sym typeface="Arial"/>
              </a:rPr>
              <a:t>preferencia.</a:t>
            </a:r>
            <a:endParaRPr sz="2400" dirty="0">
              <a:solidFill>
                <a:srgbClr val="00FF00"/>
              </a:solidFill>
              <a:latin typeface="Aptos" panose="020B0004020202020204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CFAF043-9D20-4BBC-0600-BA1DD101EAFA}"/>
              </a:ext>
            </a:extLst>
          </p:cNvPr>
          <p:cNvGrpSpPr/>
          <p:nvPr/>
        </p:nvGrpSpPr>
        <p:grpSpPr>
          <a:xfrm>
            <a:off x="615820" y="353981"/>
            <a:ext cx="1587802" cy="6158789"/>
            <a:chOff x="615820" y="353981"/>
            <a:chExt cx="1587802" cy="6158789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9A2A86AD-87C7-E81F-0A53-B3423809A78B}"/>
                </a:ext>
              </a:extLst>
            </p:cNvPr>
            <p:cNvSpPr/>
            <p:nvPr/>
          </p:nvSpPr>
          <p:spPr>
            <a:xfrm rot="5400000">
              <a:off x="-1669674" y="2639475"/>
              <a:ext cx="6158789" cy="15878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76DB272F-4E4A-1780-F2C8-4FA7CFAA6F20}"/>
                </a:ext>
              </a:extLst>
            </p:cNvPr>
            <p:cNvSpPr/>
            <p:nvPr/>
          </p:nvSpPr>
          <p:spPr>
            <a:xfrm rot="5400000">
              <a:off x="-1595536" y="2715211"/>
              <a:ext cx="5999585" cy="144624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solidFill>
                <a:srgbClr val="00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Google Shape;2583;p12">
              <a:extLst>
                <a:ext uri="{FF2B5EF4-FFF2-40B4-BE49-F238E27FC236}">
                  <a16:creationId xmlns:a16="http://schemas.microsoft.com/office/drawing/2014/main" id="{73DA8FF8-E73E-A8FE-1A52-52DC83CB3B5E}"/>
                </a:ext>
              </a:extLst>
            </p:cNvPr>
            <p:cNvSpPr/>
            <p:nvPr/>
          </p:nvSpPr>
          <p:spPr>
            <a:xfrm>
              <a:off x="942392" y="684604"/>
              <a:ext cx="914400" cy="5398955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P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R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I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M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E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R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A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1" i="0" u="none" strike="noStrike" cap="none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O</a:t>
              </a:r>
              <a:endParaRPr sz="2000" b="1" i="0" u="none" strike="noStrike" cap="none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P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1" i="0" u="none" strike="noStrike" cap="none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C</a:t>
              </a:r>
              <a:endParaRPr sz="2000" b="1" i="0" u="none" strike="noStrike" cap="none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I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Ó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Aptos" panose="020B0004020202020204"/>
                  <a:cs typeface="Aharoni" panose="02010803020104030203" pitchFamily="2" charset="-79"/>
                  <a:sym typeface="Arial"/>
                </a:rPr>
                <a:t>N</a:t>
              </a:r>
              <a:endParaRPr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841A099-B4B6-F1D5-04A7-5ABA371C38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218637-DCB4-9D25-6081-00965A1AE2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3459C8-ABD0-DAA4-C325-FE97419100A6}"/>
              </a:ext>
            </a:extLst>
          </p:cNvPr>
          <p:cNvSpPr txBox="1"/>
          <p:nvPr/>
        </p:nvSpPr>
        <p:spPr>
          <a:xfrm>
            <a:off x="2401814" y="251927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NACIONAL PREPARATORIA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3AABEEB-783B-C5B6-1230-4C5461971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11" y="4572000"/>
            <a:ext cx="8505356" cy="2150251"/>
          </a:xfrm>
          <a:prstGeom prst="rect">
            <a:avLst/>
          </a:prstGeom>
        </p:spPr>
      </p:pic>
      <p:sp>
        <p:nvSpPr>
          <p:cNvPr id="3" name="Google Shape;2592;p13">
            <a:extLst>
              <a:ext uri="{FF2B5EF4-FFF2-40B4-BE49-F238E27FC236}">
                <a16:creationId xmlns:a16="http://schemas.microsoft.com/office/drawing/2014/main" id="{188B35FD-7DE2-B290-B2E1-9E8D4A7C17AD}"/>
              </a:ext>
            </a:extLst>
          </p:cNvPr>
          <p:cNvSpPr/>
          <p:nvPr/>
        </p:nvSpPr>
        <p:spPr>
          <a:xfrm>
            <a:off x="2674444" y="997234"/>
            <a:ext cx="784480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endParaRPr sz="3600" dirty="0">
              <a:solidFill>
                <a:srgbClr val="00FF00"/>
              </a:solidFill>
              <a:latin typeface="Aptos" panose="020B00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Puedes solicitar </a:t>
            </a:r>
            <a:r>
              <a:rPr lang="es-MX" sz="36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área,</a:t>
            </a:r>
            <a:r>
              <a:rPr lang="es-MX" sz="3600" b="1" dirty="0" smtClean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 </a:t>
            </a:r>
            <a:r>
              <a:rPr lang="es-MX" sz="3600" b="1" u="sng" dirty="0" smtClean="0">
                <a:solidFill>
                  <a:srgbClr val="00FF00"/>
                </a:solidFill>
                <a:latin typeface="Aptos" panose="020B0004020202020204"/>
                <a:ea typeface="Arial"/>
                <a:cs typeface="Arial"/>
                <a:sym typeface="Arial"/>
              </a:rPr>
              <a:t>únicamente</a:t>
            </a:r>
            <a:r>
              <a:rPr lang="es-MX" sz="3600" b="1" dirty="0" smtClean="0">
                <a:solidFill>
                  <a:srgbClr val="00FF00"/>
                </a:solidFill>
                <a:latin typeface="Aptos" panose="020B0004020202020204"/>
                <a:ea typeface="Arial"/>
                <a:cs typeface="Arial"/>
                <a:sym typeface="Arial"/>
              </a:rPr>
              <a:t> </a:t>
            </a:r>
            <a:r>
              <a:rPr lang="es-MX" sz="3600" b="1" i="0" u="sng" strike="noStrike" cap="none" dirty="0" smtClean="0">
                <a:solidFill>
                  <a:srgbClr val="00FF00"/>
                </a:solidFill>
                <a:latin typeface="Aptos" panose="020B0004020202020204"/>
                <a:ea typeface="Arial"/>
                <a:cs typeface="Arial"/>
                <a:sym typeface="Arial"/>
              </a:rPr>
              <a:t>carreras </a:t>
            </a:r>
            <a:r>
              <a:rPr lang="es-MX" sz="3600" b="1" i="0" u="sng" strike="noStrike" cap="none" dirty="0">
                <a:solidFill>
                  <a:srgbClr val="00FF00"/>
                </a:solidFill>
                <a:latin typeface="Aptos" panose="020B0004020202020204"/>
                <a:ea typeface="Arial"/>
                <a:cs typeface="Arial"/>
                <a:sym typeface="Arial"/>
              </a:rPr>
              <a:t>de baja demanda</a:t>
            </a:r>
            <a:r>
              <a:rPr lang="es-MX" sz="3600" b="1" dirty="0">
                <a:solidFill>
                  <a:srgbClr val="00FF00"/>
                </a:solidFill>
                <a:latin typeface="Aptos" panose="020B0004020202020204"/>
              </a:rPr>
              <a:t> </a:t>
            </a:r>
            <a:r>
              <a:rPr lang="es-MX" sz="3600" b="1" dirty="0">
                <a:solidFill>
                  <a:schemeClr val="bg1"/>
                </a:solidFill>
                <a:latin typeface="Aptos" panose="020B0004020202020204"/>
              </a:rPr>
              <a:t>y</a:t>
            </a:r>
            <a:r>
              <a:rPr lang="es-MX" sz="36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 </a:t>
            </a:r>
            <a:r>
              <a:rPr lang="es-MX" sz="36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sistema.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Arial"/>
              <a:buNone/>
            </a:pPr>
            <a:r>
              <a:rPr lang="es-MX" sz="36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No se puede solicitar plantel, a excepción si registras carreras de sistema </a:t>
            </a:r>
            <a:r>
              <a:rPr lang="es-MX" sz="3600" b="1" i="0" u="none" strike="noStrike" cap="none" dirty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abierto o a </a:t>
            </a:r>
            <a:r>
              <a:rPr lang="es-MX" sz="3600" b="1" i="0" u="none" strike="noStrike" cap="none" dirty="0" smtClean="0">
                <a:solidFill>
                  <a:schemeClr val="bg1"/>
                </a:solidFill>
                <a:latin typeface="Aptos" panose="020B0004020202020204"/>
                <a:ea typeface="Arial"/>
                <a:cs typeface="Arial"/>
                <a:sym typeface="Arial"/>
              </a:rPr>
              <a:t>distancia.</a:t>
            </a:r>
            <a:endParaRPr sz="3600" b="1" i="0" u="sng" strike="noStrike" cap="none" dirty="0">
              <a:solidFill>
                <a:schemeClr val="bg1"/>
              </a:solidFill>
              <a:latin typeface="Aptos" panose="020B0004020202020204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66EDD0-B2F4-36AF-35AF-CB5A9F366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115910"/>
            <a:ext cx="957122" cy="10597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288054-6FA3-387D-52A3-C5A53A270A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56" y="100255"/>
            <a:ext cx="957122" cy="107540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417812-5E30-D701-F466-E656A0C8F3D4}"/>
              </a:ext>
            </a:extLst>
          </p:cNvPr>
          <p:cNvGrpSpPr/>
          <p:nvPr/>
        </p:nvGrpSpPr>
        <p:grpSpPr>
          <a:xfrm>
            <a:off x="615820" y="353981"/>
            <a:ext cx="1587802" cy="6158789"/>
            <a:chOff x="615820" y="353981"/>
            <a:chExt cx="1587802" cy="6158789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525B4F0-AD6A-4B34-9C15-E465B1C74ECF}"/>
                </a:ext>
              </a:extLst>
            </p:cNvPr>
            <p:cNvSpPr/>
            <p:nvPr/>
          </p:nvSpPr>
          <p:spPr>
            <a:xfrm rot="5400000">
              <a:off x="-1669674" y="2639475"/>
              <a:ext cx="6158789" cy="15878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ptos" panose="020B0004020202020204"/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3FF9AEA-D5A2-13E1-B1BD-C8EEEA5DBCAA}"/>
                </a:ext>
              </a:extLst>
            </p:cNvPr>
            <p:cNvSpPr/>
            <p:nvPr/>
          </p:nvSpPr>
          <p:spPr>
            <a:xfrm rot="5400000">
              <a:off x="-1595536" y="2715211"/>
              <a:ext cx="5999585" cy="144624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ptos" panose="020B0004020202020204"/>
              </a:endParaRPr>
            </a:p>
          </p:txBody>
        </p:sp>
        <p:sp>
          <p:nvSpPr>
            <p:cNvPr id="17" name="Google Shape;2583;p12">
              <a:extLst>
                <a:ext uri="{FF2B5EF4-FFF2-40B4-BE49-F238E27FC236}">
                  <a16:creationId xmlns:a16="http://schemas.microsoft.com/office/drawing/2014/main" id="{CADD3278-4408-6C3D-3F72-8D1CAB09172E}"/>
                </a:ext>
              </a:extLst>
            </p:cNvPr>
            <p:cNvSpPr/>
            <p:nvPr/>
          </p:nvSpPr>
          <p:spPr>
            <a:xfrm>
              <a:off x="942392" y="684604"/>
              <a:ext cx="914400" cy="5398955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cs typeface="Aharoni" panose="02010803020104030203" pitchFamily="2" charset="-79"/>
                  <a:sym typeface="Arial"/>
                </a:rPr>
                <a:t>S</a:t>
              </a:r>
              <a:endParaRPr sz="2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cs typeface="Aharoni" panose="02010803020104030203" pitchFamily="2" charset="-79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E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G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U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N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D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A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i="0" u="none" strike="noStrike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O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P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i="0" u="none" strike="noStrike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C</a:t>
              </a:r>
              <a:endParaRPr sz="2000" i="0" u="none" strike="noStrike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I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Ó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s-MX" sz="20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/>
                  <a:ea typeface="Arial"/>
                  <a:cs typeface="Aharoni" panose="02010803020104030203" pitchFamily="2" charset="-79"/>
                  <a:sym typeface="Arial"/>
                </a:rPr>
                <a:t>N</a:t>
              </a:r>
              <a:endParaRPr lang="es-MX" sz="2000" i="0" u="none" strike="noStrike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/>
                <a:ea typeface="Arial"/>
                <a:cs typeface="Aharoni" panose="02010803020104030203" pitchFamily="2" charset="-79"/>
                <a:sym typeface="Arial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099DAC-4DD1-42F8-10BA-AEA886D6D46C}"/>
              </a:ext>
            </a:extLst>
          </p:cNvPr>
          <p:cNvSpPr txBox="1"/>
          <p:nvPr/>
        </p:nvSpPr>
        <p:spPr>
          <a:xfrm>
            <a:off x="2401814" y="251927"/>
            <a:ext cx="736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NACIONAL PREPARATORIA</a:t>
            </a:r>
          </a:p>
        </p:txBody>
      </p:sp>
    </p:spTree>
    <p:extLst>
      <p:ext uri="{BB962C8B-B14F-4D97-AF65-F5344CB8AC3E}">
        <p14:creationId xmlns:p14="http://schemas.microsoft.com/office/powerpoint/2010/main" val="39295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2231</Words>
  <Application>Microsoft Office PowerPoint</Application>
  <PresentationFormat>Panorámica</PresentationFormat>
  <Paragraphs>370</Paragraphs>
  <Slides>47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Aharoni</vt:lpstr>
      <vt:lpstr>Aptos</vt:lpstr>
      <vt:lpstr>Arial</vt:lpstr>
      <vt:lpstr>Arial Black</vt:lpstr>
      <vt:lpstr>Calibri</vt:lpstr>
      <vt:lpstr>Calibri Light</vt:lpstr>
      <vt:lpstr>Century Gothic</vt:lpstr>
      <vt:lpstr>Tahoma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Jefatura16</cp:lastModifiedBy>
  <cp:revision>214</cp:revision>
  <cp:lastPrinted>2023-02-24T21:00:29Z</cp:lastPrinted>
  <dcterms:created xsi:type="dcterms:W3CDTF">2023-02-03T18:30:42Z</dcterms:created>
  <dcterms:modified xsi:type="dcterms:W3CDTF">2025-03-19T19:28:32Z</dcterms:modified>
</cp:coreProperties>
</file>